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5"/>
  </p:notesMasterIdLst>
  <p:sldIdLst>
    <p:sldId id="401" r:id="rId5"/>
    <p:sldId id="423" r:id="rId6"/>
    <p:sldId id="414" r:id="rId7"/>
    <p:sldId id="413" r:id="rId8"/>
    <p:sldId id="411" r:id="rId9"/>
    <p:sldId id="412" r:id="rId10"/>
    <p:sldId id="396" r:id="rId11"/>
    <p:sldId id="416" r:id="rId12"/>
    <p:sldId id="415" r:id="rId13"/>
    <p:sldId id="424" r:id="rId14"/>
    <p:sldId id="419" r:id="rId15"/>
    <p:sldId id="426" r:id="rId16"/>
    <p:sldId id="418" r:id="rId17"/>
    <p:sldId id="427" r:id="rId18"/>
    <p:sldId id="428" r:id="rId19"/>
    <p:sldId id="408" r:id="rId20"/>
    <p:sldId id="405" r:id="rId21"/>
    <p:sldId id="420" r:id="rId22"/>
    <p:sldId id="422" r:id="rId23"/>
    <p:sldId id="42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BE62A-9743-4ED6-8F77-71EEB026E425}" v="2" dt="2022-07-28T01:40:16.846"/>
    <p1510:client id="{2CDA86AD-F09E-4A6B-9BF0-A8983BBE8A59}" v="30" dt="2022-07-27T20:05:44.950"/>
    <p1510:client id="{2E489C3F-8045-4690-904A-5BBA25655055}" v="76" dt="2022-07-27T19:21:54.956"/>
    <p1510:client id="{39AC9374-2ECB-413C-AD32-F04CD17874F3}" v="183" dt="2022-07-27T06:03:40.985"/>
    <p1510:client id="{40DA7CA8-483F-40AB-A71C-802B4766AFC5}" v="802" dt="2022-07-27T09:42:52.692"/>
    <p1510:client id="{42B4B60A-957E-4B2F-80E2-614AB8669959}" v="21" dt="2022-07-27T23:54:22.768"/>
    <p1510:client id="{9B6761F9-4EC0-49FC-88AF-2AADFC687C1D}" v="362" dt="2022-07-28T02:34:48.052"/>
    <p1510:client id="{CD7CF1E7-258F-4110-92FF-84FDBA42C3EF}" v="8" dt="2022-07-27T20:16:26.764"/>
    <p1510:client id="{E709FBAE-A42C-4773-8C5F-99A6865C9231}" v="5" dt="2022-07-28T00:15:09.719"/>
    <p1510:client id="{F791AC11-A768-4C9A-AF1F-67EDE7FFE3A2}" v="1" dt="2022-07-27T01:59:38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672"/>
        <p:guide pos="7008"/>
        <p:guide orient="horz" pos="182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239BE62A-9743-4ED6-8F77-71EEB026E425}"/>
    <pc:docChg chg="modSld">
      <pc:chgData name="Guest User" userId="" providerId="Windows Live" clId="Web-{239BE62A-9743-4ED6-8F77-71EEB026E425}" dt="2022-07-28T01:40:16.846" v="1" actId="14100"/>
      <pc:docMkLst>
        <pc:docMk/>
      </pc:docMkLst>
      <pc:sldChg chg="modSp">
        <pc:chgData name="Guest User" userId="" providerId="Windows Live" clId="Web-{239BE62A-9743-4ED6-8F77-71EEB026E425}" dt="2022-07-28T01:40:16.846" v="1" actId="14100"/>
        <pc:sldMkLst>
          <pc:docMk/>
          <pc:sldMk cId="765604626" sldId="419"/>
        </pc:sldMkLst>
        <pc:picChg chg="mod">
          <ac:chgData name="Guest User" userId="" providerId="Windows Live" clId="Web-{239BE62A-9743-4ED6-8F77-71EEB026E425}" dt="2022-07-28T01:40:16.846" v="1" actId="14100"/>
          <ac:picMkLst>
            <pc:docMk/>
            <pc:sldMk cId="765604626" sldId="419"/>
            <ac:picMk id="7" creationId="{84701B6A-C4CF-45B5-BE4F-A26E4B4D2D44}"/>
          </ac:picMkLst>
        </pc:picChg>
      </pc:sldChg>
    </pc:docChg>
  </pc:docChgLst>
  <pc:docChgLst>
    <pc:chgData name="Guest User" providerId="Windows Live" clId="Web-{F791AC11-A768-4C9A-AF1F-67EDE7FFE3A2}"/>
    <pc:docChg chg="modSld">
      <pc:chgData name="Guest User" userId="" providerId="Windows Live" clId="Web-{F791AC11-A768-4C9A-AF1F-67EDE7FFE3A2}" dt="2022-07-27T01:59:38.982" v="0" actId="14100"/>
      <pc:docMkLst>
        <pc:docMk/>
      </pc:docMkLst>
      <pc:sldChg chg="modSp">
        <pc:chgData name="Guest User" userId="" providerId="Windows Live" clId="Web-{F791AC11-A768-4C9A-AF1F-67EDE7FFE3A2}" dt="2022-07-27T01:59:38.982" v="0" actId="14100"/>
        <pc:sldMkLst>
          <pc:docMk/>
          <pc:sldMk cId="2074766540" sldId="401"/>
        </pc:sldMkLst>
        <pc:picChg chg="mod">
          <ac:chgData name="Guest User" userId="" providerId="Windows Live" clId="Web-{F791AC11-A768-4C9A-AF1F-67EDE7FFE3A2}" dt="2022-07-27T01:59:38.982" v="0" actId="14100"/>
          <ac:picMkLst>
            <pc:docMk/>
            <pc:sldMk cId="2074766540" sldId="401"/>
            <ac:picMk id="4" creationId="{15FE7B43-E598-456B-B8BC-91436E96492C}"/>
          </ac:picMkLst>
        </pc:picChg>
      </pc:sldChg>
    </pc:docChg>
  </pc:docChgLst>
  <pc:docChgLst>
    <pc:chgData name="Guest User" providerId="Windows Live" clId="Web-{CD7CF1E7-258F-4110-92FF-84FDBA42C3EF}"/>
    <pc:docChg chg="modSld">
      <pc:chgData name="Guest User" userId="" providerId="Windows Live" clId="Web-{CD7CF1E7-258F-4110-92FF-84FDBA42C3EF}" dt="2022-07-27T20:16:26.764" v="7" actId="1076"/>
      <pc:docMkLst>
        <pc:docMk/>
      </pc:docMkLst>
      <pc:sldChg chg="modSp">
        <pc:chgData name="Guest User" userId="" providerId="Windows Live" clId="Web-{CD7CF1E7-258F-4110-92FF-84FDBA42C3EF}" dt="2022-07-27T20:15:23.967" v="3" actId="1076"/>
        <pc:sldMkLst>
          <pc:docMk/>
          <pc:sldMk cId="3528992971" sldId="415"/>
        </pc:sldMkLst>
        <pc:spChg chg="mod">
          <ac:chgData name="Guest User" userId="" providerId="Windows Live" clId="Web-{CD7CF1E7-258F-4110-92FF-84FDBA42C3EF}" dt="2022-07-27T20:15:20.248" v="2" actId="14100"/>
          <ac:spMkLst>
            <pc:docMk/>
            <pc:sldMk cId="3528992971" sldId="415"/>
            <ac:spMk id="14" creationId="{B658FF8C-876E-0912-C794-095500F75DA3}"/>
          </ac:spMkLst>
        </pc:spChg>
        <pc:picChg chg="mod">
          <ac:chgData name="Guest User" userId="" providerId="Windows Live" clId="Web-{CD7CF1E7-258F-4110-92FF-84FDBA42C3EF}" dt="2022-07-27T20:15:23.967" v="3" actId="1076"/>
          <ac:picMkLst>
            <pc:docMk/>
            <pc:sldMk cId="3528992971" sldId="415"/>
            <ac:picMk id="3" creationId="{362C0096-128F-2B50-05F4-768DE9F921A5}"/>
          </ac:picMkLst>
        </pc:picChg>
        <pc:picChg chg="mod">
          <ac:chgData name="Guest User" userId="" providerId="Windows Live" clId="Web-{CD7CF1E7-258F-4110-92FF-84FDBA42C3EF}" dt="2022-07-27T20:15:01.373" v="0" actId="14100"/>
          <ac:picMkLst>
            <pc:docMk/>
            <pc:sldMk cId="3528992971" sldId="415"/>
            <ac:picMk id="9" creationId="{189AA0CB-AB67-759B-7A27-724CE3B7D62A}"/>
          </ac:picMkLst>
        </pc:picChg>
      </pc:sldChg>
      <pc:sldChg chg="modSp">
        <pc:chgData name="Guest User" userId="" providerId="Windows Live" clId="Web-{CD7CF1E7-258F-4110-92FF-84FDBA42C3EF}" dt="2022-07-27T20:16:06.467" v="6" actId="14100"/>
        <pc:sldMkLst>
          <pc:docMk/>
          <pc:sldMk cId="3815741817" sldId="416"/>
        </pc:sldMkLst>
        <pc:spChg chg="mod">
          <ac:chgData name="Guest User" userId="" providerId="Windows Live" clId="Web-{CD7CF1E7-258F-4110-92FF-84FDBA42C3EF}" dt="2022-07-27T20:16:06.467" v="6" actId="14100"/>
          <ac:spMkLst>
            <pc:docMk/>
            <pc:sldMk cId="3815741817" sldId="416"/>
            <ac:spMk id="14" creationId="{76A528C5-9F22-A19A-34DE-5C489EC43797}"/>
          </ac:spMkLst>
        </pc:spChg>
        <pc:picChg chg="mod">
          <ac:chgData name="Guest User" userId="" providerId="Windows Live" clId="Web-{CD7CF1E7-258F-4110-92FF-84FDBA42C3EF}" dt="2022-07-27T20:15:48.264" v="5" actId="1076"/>
          <ac:picMkLst>
            <pc:docMk/>
            <pc:sldMk cId="3815741817" sldId="416"/>
            <ac:picMk id="3" creationId="{C2F347B6-B546-552B-F9A8-734E83A8C025}"/>
          </ac:picMkLst>
        </pc:picChg>
        <pc:picChg chg="mod">
          <ac:chgData name="Guest User" userId="" providerId="Windows Live" clId="Web-{CD7CF1E7-258F-4110-92FF-84FDBA42C3EF}" dt="2022-07-27T20:15:34.733" v="4" actId="14100"/>
          <ac:picMkLst>
            <pc:docMk/>
            <pc:sldMk cId="3815741817" sldId="416"/>
            <ac:picMk id="7" creationId="{7114D004-0720-D119-6907-E8B888F9AABC}"/>
          </ac:picMkLst>
        </pc:picChg>
      </pc:sldChg>
      <pc:sldChg chg="modSp">
        <pc:chgData name="Guest User" userId="" providerId="Windows Live" clId="Web-{CD7CF1E7-258F-4110-92FF-84FDBA42C3EF}" dt="2022-07-27T20:16:26.764" v="7" actId="1076"/>
        <pc:sldMkLst>
          <pc:docMk/>
          <pc:sldMk cId="765604626" sldId="419"/>
        </pc:sldMkLst>
        <pc:picChg chg="mod">
          <ac:chgData name="Guest User" userId="" providerId="Windows Live" clId="Web-{CD7CF1E7-258F-4110-92FF-84FDBA42C3EF}" dt="2022-07-27T20:16:26.764" v="7" actId="1076"/>
          <ac:picMkLst>
            <pc:docMk/>
            <pc:sldMk cId="765604626" sldId="419"/>
            <ac:picMk id="7" creationId="{84701B6A-C4CF-45B5-BE4F-A26E4B4D2D44}"/>
          </ac:picMkLst>
        </pc:picChg>
      </pc:sldChg>
    </pc:docChg>
  </pc:docChgLst>
  <pc:docChgLst>
    <pc:chgData name="Guest User" providerId="Windows Live" clId="Web-{2E489C3F-8045-4690-904A-5BBA25655055}"/>
    <pc:docChg chg="modSld">
      <pc:chgData name="Guest User" userId="" providerId="Windows Live" clId="Web-{2E489C3F-8045-4690-904A-5BBA25655055}" dt="2022-07-27T19:21:54.956" v="72" actId="1076"/>
      <pc:docMkLst>
        <pc:docMk/>
      </pc:docMkLst>
      <pc:sldChg chg="addSp delSp modSp">
        <pc:chgData name="Guest User" userId="" providerId="Windows Live" clId="Web-{2E489C3F-8045-4690-904A-5BBA25655055}" dt="2022-07-27T19:20:15.331" v="66" actId="14100"/>
        <pc:sldMkLst>
          <pc:docMk/>
          <pc:sldMk cId="3528992971" sldId="415"/>
        </pc:sldMkLst>
        <pc:spChg chg="mod">
          <ac:chgData name="Guest User" userId="" providerId="Windows Live" clId="Web-{2E489C3F-8045-4690-904A-5BBA25655055}" dt="2022-07-27T19:18:24.910" v="47" actId="1076"/>
          <ac:spMkLst>
            <pc:docMk/>
            <pc:sldMk cId="3528992971" sldId="415"/>
            <ac:spMk id="2" creationId="{AB2E5CEF-1218-4EBB-8984-1001C20927CA}"/>
          </ac:spMkLst>
        </pc:spChg>
        <pc:spChg chg="mod">
          <ac:chgData name="Guest User" userId="" providerId="Windows Live" clId="Web-{2E489C3F-8045-4690-904A-5BBA25655055}" dt="2022-07-27T19:18:00.457" v="46" actId="20577"/>
          <ac:spMkLst>
            <pc:docMk/>
            <pc:sldMk cId="3528992971" sldId="415"/>
            <ac:spMk id="10" creationId="{E9DE301B-2560-C82F-86F1-089141DC2A6E}"/>
          </ac:spMkLst>
        </pc:spChg>
        <pc:spChg chg="mod">
          <ac:chgData name="Guest User" userId="" providerId="Windows Live" clId="Web-{2E489C3F-8045-4690-904A-5BBA25655055}" dt="2022-07-27T19:17:02.348" v="40" actId="20577"/>
          <ac:spMkLst>
            <pc:docMk/>
            <pc:sldMk cId="3528992971" sldId="415"/>
            <ac:spMk id="11" creationId="{4BEC95A8-C13F-4812-AF29-A4C5153002C7}"/>
          </ac:spMkLst>
        </pc:spChg>
        <pc:spChg chg="add del mod">
          <ac:chgData name="Guest User" userId="" providerId="Windows Live" clId="Web-{2E489C3F-8045-4690-904A-5BBA25655055}" dt="2022-07-27T19:17:31.254" v="41"/>
          <ac:spMkLst>
            <pc:docMk/>
            <pc:sldMk cId="3528992971" sldId="415"/>
            <ac:spMk id="12" creationId="{F84A9624-491B-C8AC-A57D-7F6FE4A30AA4}"/>
          </ac:spMkLst>
        </pc:spChg>
        <pc:spChg chg="add mod">
          <ac:chgData name="Guest User" userId="" providerId="Windows Live" clId="Web-{2E489C3F-8045-4690-904A-5BBA25655055}" dt="2022-07-27T19:20:03.441" v="65" actId="1076"/>
          <ac:spMkLst>
            <pc:docMk/>
            <pc:sldMk cId="3528992971" sldId="415"/>
            <ac:spMk id="14" creationId="{B658FF8C-876E-0912-C794-095500F75DA3}"/>
          </ac:spMkLst>
        </pc:spChg>
        <pc:picChg chg="del">
          <ac:chgData name="Guest User" userId="" providerId="Windows Live" clId="Web-{2E489C3F-8045-4690-904A-5BBA25655055}" dt="2022-07-27T19:16:52.004" v="38"/>
          <ac:picMkLst>
            <pc:docMk/>
            <pc:sldMk cId="3528992971" sldId="415"/>
            <ac:picMk id="7" creationId="{3BE17825-FDBD-1862-430E-D2F2A5769556}"/>
          </ac:picMkLst>
        </pc:picChg>
        <pc:picChg chg="del">
          <ac:chgData name="Guest User" userId="" providerId="Windows Live" clId="Web-{2E489C3F-8045-4690-904A-5BBA25655055}" dt="2022-07-27T19:16:53.488" v="39"/>
          <ac:picMkLst>
            <pc:docMk/>
            <pc:sldMk cId="3528992971" sldId="415"/>
            <ac:picMk id="8" creationId="{0FFD2303-4326-10C7-DE53-5C715ED8589A}"/>
          </ac:picMkLst>
        </pc:picChg>
        <pc:picChg chg="add mod ord">
          <ac:chgData name="Guest User" userId="" providerId="Windows Live" clId="Web-{2E489C3F-8045-4690-904A-5BBA25655055}" dt="2022-07-27T19:20:15.331" v="66" actId="14100"/>
          <ac:picMkLst>
            <pc:docMk/>
            <pc:sldMk cId="3528992971" sldId="415"/>
            <ac:picMk id="13" creationId="{C1454843-B41A-5C14-C184-28E40F37AF02}"/>
          </ac:picMkLst>
        </pc:picChg>
      </pc:sldChg>
      <pc:sldChg chg="addSp delSp modSp">
        <pc:chgData name="Guest User" userId="" providerId="Windows Live" clId="Web-{2E489C3F-8045-4690-904A-5BBA25655055}" dt="2022-07-27T19:16:05.316" v="37" actId="1076"/>
        <pc:sldMkLst>
          <pc:docMk/>
          <pc:sldMk cId="3815741817" sldId="416"/>
        </pc:sldMkLst>
        <pc:spChg chg="mod">
          <ac:chgData name="Guest User" userId="" providerId="Windows Live" clId="Web-{2E489C3F-8045-4690-904A-5BBA25655055}" dt="2022-07-27T17:16:38.500" v="4" actId="20577"/>
          <ac:spMkLst>
            <pc:docMk/>
            <pc:sldMk cId="3815741817" sldId="416"/>
            <ac:spMk id="5" creationId="{45BBA0B9-38AD-43CA-822D-2324E67EB966}"/>
          </ac:spMkLst>
        </pc:spChg>
        <pc:spChg chg="mod">
          <ac:chgData name="Guest User" userId="" providerId="Windows Live" clId="Web-{2E489C3F-8045-4690-904A-5BBA25655055}" dt="2022-07-27T19:12:22.473" v="18" actId="20577"/>
          <ac:spMkLst>
            <pc:docMk/>
            <pc:sldMk cId="3815741817" sldId="416"/>
            <ac:spMk id="14" creationId="{76A528C5-9F22-A19A-34DE-5C489EC43797}"/>
          </ac:spMkLst>
        </pc:spChg>
        <pc:spChg chg="mod">
          <ac:chgData name="Guest User" userId="" providerId="Windows Live" clId="Web-{2E489C3F-8045-4690-904A-5BBA25655055}" dt="2022-07-27T19:09:50.817" v="9" actId="20577"/>
          <ac:spMkLst>
            <pc:docMk/>
            <pc:sldMk cId="3815741817" sldId="416"/>
            <ac:spMk id="16" creationId="{75936ED0-A505-D8AE-CBCA-91AE2D1D5697}"/>
          </ac:spMkLst>
        </pc:spChg>
        <pc:picChg chg="mod">
          <ac:chgData name="Guest User" userId="" providerId="Windows Live" clId="Web-{2E489C3F-8045-4690-904A-5BBA25655055}" dt="2022-07-27T19:14:06.426" v="34" actId="1076"/>
          <ac:picMkLst>
            <pc:docMk/>
            <pc:sldMk cId="3815741817" sldId="416"/>
            <ac:picMk id="3" creationId="{C2F347B6-B546-552B-F9A8-734E83A8C025}"/>
          </ac:picMkLst>
        </pc:picChg>
        <pc:picChg chg="add del">
          <ac:chgData name="Guest User" userId="" providerId="Windows Live" clId="Web-{2E489C3F-8045-4690-904A-5BBA25655055}" dt="2022-07-27T19:09:17.833" v="7"/>
          <ac:picMkLst>
            <pc:docMk/>
            <pc:sldMk cId="3815741817" sldId="416"/>
            <ac:picMk id="7" creationId="{01595179-F4F7-8A54-71B6-AEBF9F732B46}"/>
          </ac:picMkLst>
        </pc:picChg>
        <pc:picChg chg="del mod">
          <ac:chgData name="Guest User" userId="" providerId="Windows Live" clId="Web-{2E489C3F-8045-4690-904A-5BBA25655055}" dt="2022-07-27T19:12:26.723" v="19"/>
          <ac:picMkLst>
            <pc:docMk/>
            <pc:sldMk cId="3815741817" sldId="416"/>
            <ac:picMk id="8" creationId="{CEF7470C-9C4C-0682-E5A3-C6C96145AD07}"/>
          </ac:picMkLst>
        </pc:picChg>
        <pc:picChg chg="add mod">
          <ac:chgData name="Guest User" userId="" providerId="Windows Live" clId="Web-{2E489C3F-8045-4690-904A-5BBA25655055}" dt="2022-07-27T19:16:05.316" v="37" actId="1076"/>
          <ac:picMkLst>
            <pc:docMk/>
            <pc:sldMk cId="3815741817" sldId="416"/>
            <ac:picMk id="9" creationId="{8CFDB4FA-E596-3C7A-E753-270B2ABCB8DA}"/>
          </ac:picMkLst>
        </pc:picChg>
      </pc:sldChg>
      <pc:sldChg chg="delSp modSp">
        <pc:chgData name="Guest User" userId="" providerId="Windows Live" clId="Web-{2E489C3F-8045-4690-904A-5BBA25655055}" dt="2022-07-27T19:21:54.956" v="72" actId="1076"/>
        <pc:sldMkLst>
          <pc:docMk/>
          <pc:sldMk cId="765604626" sldId="419"/>
        </pc:sldMkLst>
        <pc:spChg chg="mod">
          <ac:chgData name="Guest User" userId="" providerId="Windows Live" clId="Web-{2E489C3F-8045-4690-904A-5BBA25655055}" dt="2022-07-27T19:21:52.050" v="71" actId="20577"/>
          <ac:spMkLst>
            <pc:docMk/>
            <pc:sldMk cId="765604626" sldId="419"/>
            <ac:spMk id="2" creationId="{87CA5D15-1C48-41CC-B036-C2B3EBBDC874}"/>
          </ac:spMkLst>
        </pc:spChg>
        <pc:picChg chg="mod">
          <ac:chgData name="Guest User" userId="" providerId="Windows Live" clId="Web-{2E489C3F-8045-4690-904A-5BBA25655055}" dt="2022-07-27T19:21:54.956" v="72" actId="1076"/>
          <ac:picMkLst>
            <pc:docMk/>
            <pc:sldMk cId="765604626" sldId="419"/>
            <ac:picMk id="7" creationId="{84701B6A-C4CF-45B5-BE4F-A26E4B4D2D44}"/>
          </ac:picMkLst>
        </pc:picChg>
        <pc:picChg chg="del">
          <ac:chgData name="Guest User" userId="" providerId="Windows Live" clId="Web-{2E489C3F-8045-4690-904A-5BBA25655055}" dt="2022-07-27T19:21:33.394" v="67"/>
          <ac:picMkLst>
            <pc:docMk/>
            <pc:sldMk cId="765604626" sldId="419"/>
            <ac:picMk id="8" creationId="{E1FD101A-13DF-4567-8B5F-1CE79481947F}"/>
          </ac:picMkLst>
        </pc:picChg>
      </pc:sldChg>
    </pc:docChg>
  </pc:docChgLst>
  <pc:docChgLst>
    <pc:chgData name="Guest User" providerId="Windows Live" clId="Web-{9B6761F9-4EC0-49FC-88AF-2AADFC687C1D}"/>
    <pc:docChg chg="addSld modSld">
      <pc:chgData name="Guest User" userId="" providerId="Windows Live" clId="Web-{9B6761F9-4EC0-49FC-88AF-2AADFC687C1D}" dt="2022-07-28T02:34:48.052" v="346" actId="1076"/>
      <pc:docMkLst>
        <pc:docMk/>
      </pc:docMkLst>
      <pc:sldChg chg="modSp">
        <pc:chgData name="Guest User" userId="" providerId="Windows Live" clId="Web-{9B6761F9-4EC0-49FC-88AF-2AADFC687C1D}" dt="2022-07-28T02:29:20.990" v="342" actId="20577"/>
        <pc:sldMkLst>
          <pc:docMk/>
          <pc:sldMk cId="3958427157" sldId="408"/>
        </pc:sldMkLst>
        <pc:spChg chg="mod">
          <ac:chgData name="Guest User" userId="" providerId="Windows Live" clId="Web-{9B6761F9-4EC0-49FC-88AF-2AADFC687C1D}" dt="2022-07-28T02:29:20.990" v="342" actId="20577"/>
          <ac:spMkLst>
            <pc:docMk/>
            <pc:sldMk cId="3958427157" sldId="408"/>
            <ac:spMk id="4" creationId="{80D2FA59-42D1-4596-BADF-65EE2EECB2F4}"/>
          </ac:spMkLst>
        </pc:spChg>
        <pc:spChg chg="mod">
          <ac:chgData name="Guest User" userId="" providerId="Windows Live" clId="Web-{9B6761F9-4EC0-49FC-88AF-2AADFC687C1D}" dt="2022-07-28T02:26:36.740" v="335" actId="20577"/>
          <ac:spMkLst>
            <pc:docMk/>
            <pc:sldMk cId="3958427157" sldId="408"/>
            <ac:spMk id="5" creationId="{708C1B7C-03BA-4C6C-B759-6DAB6A63B451}"/>
          </ac:spMkLst>
        </pc:spChg>
      </pc:sldChg>
      <pc:sldChg chg="addSp modSp mod modClrScheme chgLayout">
        <pc:chgData name="Guest User" userId="" providerId="Windows Live" clId="Web-{9B6761F9-4EC0-49FC-88AF-2AADFC687C1D}" dt="2022-07-28T02:12:18.383" v="314" actId="20577"/>
        <pc:sldMkLst>
          <pc:docMk/>
          <pc:sldMk cId="3898251947" sldId="418"/>
        </pc:sldMkLst>
        <pc:spChg chg="mod ord">
          <ac:chgData name="Guest User" userId="" providerId="Windows Live" clId="Web-{9B6761F9-4EC0-49FC-88AF-2AADFC687C1D}" dt="2022-07-28T01:46:22.012" v="140"/>
          <ac:spMkLst>
            <pc:docMk/>
            <pc:sldMk cId="3898251947" sldId="418"/>
            <ac:spMk id="2" creationId="{82AA74AD-6B9E-49D9-9299-A3AD76C1D37D}"/>
          </ac:spMkLst>
        </pc:spChg>
        <pc:spChg chg="mod ord">
          <ac:chgData name="Guest User" userId="" providerId="Windows Live" clId="Web-{9B6761F9-4EC0-49FC-88AF-2AADFC687C1D}" dt="2022-07-28T02:12:12.868" v="308" actId="20577"/>
          <ac:spMkLst>
            <pc:docMk/>
            <pc:sldMk cId="3898251947" sldId="418"/>
            <ac:spMk id="3" creationId="{70139586-E966-45E6-AC17-762A43263F52}"/>
          </ac:spMkLst>
        </pc:spChg>
        <pc:spChg chg="mod ord">
          <ac:chgData name="Guest User" userId="" providerId="Windows Live" clId="Web-{9B6761F9-4EC0-49FC-88AF-2AADFC687C1D}" dt="2022-07-28T01:46:22.012" v="140"/>
          <ac:spMkLst>
            <pc:docMk/>
            <pc:sldMk cId="3898251947" sldId="418"/>
            <ac:spMk id="4" creationId="{82677C87-63EF-479C-8947-BE320A7842AB}"/>
          </ac:spMkLst>
        </pc:spChg>
        <pc:spChg chg="mod ord">
          <ac:chgData name="Guest User" userId="" providerId="Windows Live" clId="Web-{9B6761F9-4EC0-49FC-88AF-2AADFC687C1D}" dt="2022-07-28T01:46:22.012" v="140"/>
          <ac:spMkLst>
            <pc:docMk/>
            <pc:sldMk cId="3898251947" sldId="418"/>
            <ac:spMk id="5" creationId="{6BCA0AB7-CA75-4F1D-A797-53C68DBA97E2}"/>
          </ac:spMkLst>
        </pc:spChg>
        <pc:spChg chg="mod ord">
          <ac:chgData name="Guest User" userId="" providerId="Windows Live" clId="Web-{9B6761F9-4EC0-49FC-88AF-2AADFC687C1D}" dt="2022-07-28T01:46:22.012" v="140"/>
          <ac:spMkLst>
            <pc:docMk/>
            <pc:sldMk cId="3898251947" sldId="418"/>
            <ac:spMk id="6" creationId="{1EBD0566-5F65-4DC4-82CD-215ECAF3F74A}"/>
          </ac:spMkLst>
        </pc:spChg>
        <pc:spChg chg="add mod ord">
          <ac:chgData name="Guest User" userId="" providerId="Windows Live" clId="Web-{9B6761F9-4EC0-49FC-88AF-2AADFC687C1D}" dt="2022-07-28T02:12:18.383" v="314" actId="20577"/>
          <ac:spMkLst>
            <pc:docMk/>
            <pc:sldMk cId="3898251947" sldId="418"/>
            <ac:spMk id="7" creationId="{114D38D9-295B-252E-4495-059B14959405}"/>
          </ac:spMkLst>
        </pc:spChg>
      </pc:sldChg>
      <pc:sldChg chg="addSp delSp modSp add replId">
        <pc:chgData name="Guest User" userId="" providerId="Windows Live" clId="Web-{9B6761F9-4EC0-49FC-88AF-2AADFC687C1D}" dt="2022-07-28T02:17:51.507" v="329" actId="1076"/>
        <pc:sldMkLst>
          <pc:docMk/>
          <pc:sldMk cId="3177918205" sldId="427"/>
        </pc:sldMkLst>
        <pc:spChg chg="del mod">
          <ac:chgData name="Guest User" userId="" providerId="Windows Live" clId="Web-{9B6761F9-4EC0-49FC-88AF-2AADFC687C1D}" dt="2022-07-28T01:57:30.761" v="253"/>
          <ac:spMkLst>
            <pc:docMk/>
            <pc:sldMk cId="3177918205" sldId="427"/>
            <ac:spMk id="3" creationId="{70139586-E966-45E6-AC17-762A43263F52}"/>
          </ac:spMkLst>
        </pc:spChg>
        <pc:spChg chg="mod">
          <ac:chgData name="Guest User" userId="" providerId="Windows Live" clId="Web-{9B6761F9-4EC0-49FC-88AF-2AADFC687C1D}" dt="2022-07-28T01:57:36.542" v="254" actId="20577"/>
          <ac:spMkLst>
            <pc:docMk/>
            <pc:sldMk cId="3177918205" sldId="427"/>
            <ac:spMk id="7" creationId="{114D38D9-295B-252E-4495-059B14959405}"/>
          </ac:spMkLst>
        </pc:spChg>
        <pc:picChg chg="add del mod">
          <ac:chgData name="Guest User" userId="" providerId="Windows Live" clId="Web-{9B6761F9-4EC0-49FC-88AF-2AADFC687C1D}" dt="2022-07-28T02:06:30.712" v="275"/>
          <ac:picMkLst>
            <pc:docMk/>
            <pc:sldMk cId="3177918205" sldId="427"/>
            <ac:picMk id="8" creationId="{3260DB68-B422-8988-FE2F-62AA7FAF3562}"/>
          </ac:picMkLst>
        </pc:picChg>
        <pc:picChg chg="add mod">
          <ac:chgData name="Guest User" userId="" providerId="Windows Live" clId="Web-{9B6761F9-4EC0-49FC-88AF-2AADFC687C1D}" dt="2022-07-28T02:17:43.914" v="328" actId="1076"/>
          <ac:picMkLst>
            <pc:docMk/>
            <pc:sldMk cId="3177918205" sldId="427"/>
            <ac:picMk id="9" creationId="{5E41883D-D46A-66F9-09BA-C500D9BA3D98}"/>
          </ac:picMkLst>
        </pc:picChg>
        <pc:picChg chg="add mod">
          <ac:chgData name="Guest User" userId="" providerId="Windows Live" clId="Web-{9B6761F9-4EC0-49FC-88AF-2AADFC687C1D}" dt="2022-07-28T02:17:51.507" v="329" actId="1076"/>
          <ac:picMkLst>
            <pc:docMk/>
            <pc:sldMk cId="3177918205" sldId="427"/>
            <ac:picMk id="10" creationId="{D2CDE2A0-F383-6224-3B32-5D63C0B83F31}"/>
          </ac:picMkLst>
        </pc:picChg>
      </pc:sldChg>
      <pc:sldChg chg="addSp delSp modSp add replId">
        <pc:chgData name="Guest User" userId="" providerId="Windows Live" clId="Web-{9B6761F9-4EC0-49FC-88AF-2AADFC687C1D}" dt="2022-07-28T02:34:48.052" v="346" actId="1076"/>
        <pc:sldMkLst>
          <pc:docMk/>
          <pc:sldMk cId="2827678689" sldId="428"/>
        </pc:sldMkLst>
        <pc:picChg chg="add mod">
          <ac:chgData name="Guest User" userId="" providerId="Windows Live" clId="Web-{9B6761F9-4EC0-49FC-88AF-2AADFC687C1D}" dt="2022-07-28T02:34:48.052" v="346" actId="1076"/>
          <ac:picMkLst>
            <pc:docMk/>
            <pc:sldMk cId="2827678689" sldId="428"/>
            <ac:picMk id="3" creationId="{6A0137D7-ABBB-629C-7989-14470988D32B}"/>
          </ac:picMkLst>
        </pc:picChg>
        <pc:picChg chg="del">
          <ac:chgData name="Guest User" userId="" providerId="Windows Live" clId="Web-{9B6761F9-4EC0-49FC-88AF-2AADFC687C1D}" dt="2022-07-28T02:18:59.429" v="331"/>
          <ac:picMkLst>
            <pc:docMk/>
            <pc:sldMk cId="2827678689" sldId="428"/>
            <ac:picMk id="9" creationId="{5E41883D-D46A-66F9-09BA-C500D9BA3D98}"/>
          </ac:picMkLst>
        </pc:picChg>
        <pc:picChg chg="del">
          <ac:chgData name="Guest User" userId="" providerId="Windows Live" clId="Web-{9B6761F9-4EC0-49FC-88AF-2AADFC687C1D}" dt="2022-07-28T02:19:01.835" v="332"/>
          <ac:picMkLst>
            <pc:docMk/>
            <pc:sldMk cId="2827678689" sldId="428"/>
            <ac:picMk id="10" creationId="{D2CDE2A0-F383-6224-3B32-5D63C0B83F31}"/>
          </ac:picMkLst>
        </pc:picChg>
      </pc:sldChg>
    </pc:docChg>
  </pc:docChgLst>
  <pc:docChgLst>
    <pc:chgData name="Guest User" providerId="Windows Live" clId="Web-{E709FBAE-A42C-4773-8C5F-99A6865C9231}"/>
    <pc:docChg chg="delSld modSld sldOrd">
      <pc:chgData name="Guest User" userId="" providerId="Windows Live" clId="Web-{E709FBAE-A42C-4773-8C5F-99A6865C9231}" dt="2022-07-28T00:15:09.719" v="15"/>
      <pc:docMkLst>
        <pc:docMk/>
      </pc:docMkLst>
      <pc:sldChg chg="del">
        <pc:chgData name="Guest User" userId="" providerId="Windows Live" clId="Web-{E709FBAE-A42C-4773-8C5F-99A6865C9231}" dt="2022-07-28T00:08:51.451" v="0"/>
        <pc:sldMkLst>
          <pc:docMk/>
          <pc:sldMk cId="1912948986" sldId="403"/>
        </pc:sldMkLst>
      </pc:sldChg>
      <pc:sldChg chg="ord">
        <pc:chgData name="Guest User" userId="" providerId="Windows Live" clId="Web-{E709FBAE-A42C-4773-8C5F-99A6865C9231}" dt="2022-07-28T00:14:31.953" v="14"/>
        <pc:sldMkLst>
          <pc:docMk/>
          <pc:sldMk cId="3528992971" sldId="415"/>
        </pc:sldMkLst>
      </pc:sldChg>
      <pc:sldChg chg="ord">
        <pc:chgData name="Guest User" userId="" providerId="Windows Live" clId="Web-{E709FBAE-A42C-4773-8C5F-99A6865C9231}" dt="2022-07-28T00:15:09.719" v="15"/>
        <pc:sldMkLst>
          <pc:docMk/>
          <pc:sldMk cId="765604626" sldId="419"/>
        </pc:sldMkLst>
      </pc:sldChg>
      <pc:sldChg chg="modSp">
        <pc:chgData name="Guest User" userId="" providerId="Windows Live" clId="Web-{E709FBAE-A42C-4773-8C5F-99A6865C9231}" dt="2022-07-28T00:09:43.233" v="11" actId="1076"/>
        <pc:sldMkLst>
          <pc:docMk/>
          <pc:sldMk cId="4284273653" sldId="423"/>
        </pc:sldMkLst>
        <pc:graphicFrameChg chg="mod modGraphic">
          <ac:chgData name="Guest User" userId="" providerId="Windows Live" clId="Web-{E709FBAE-A42C-4773-8C5F-99A6865C9231}" dt="2022-07-28T00:09:43.233" v="11" actId="1076"/>
          <ac:graphicFrameMkLst>
            <pc:docMk/>
            <pc:sldMk cId="4284273653" sldId="423"/>
            <ac:graphicFrameMk id="53" creationId="{FD389595-CE6A-25E4-EFCE-7DCC943DE885}"/>
          </ac:graphicFrameMkLst>
        </pc:graphicFrameChg>
      </pc:sldChg>
      <pc:sldChg chg="ord">
        <pc:chgData name="Guest User" userId="" providerId="Windows Live" clId="Web-{E709FBAE-A42C-4773-8C5F-99A6865C9231}" dt="2022-07-28T00:14:13.859" v="13"/>
        <pc:sldMkLst>
          <pc:docMk/>
          <pc:sldMk cId="1475193585" sldId="426"/>
        </pc:sldMkLst>
      </pc:sldChg>
    </pc:docChg>
  </pc:docChgLst>
  <pc:docChgLst>
    <pc:chgData name="Guest User" providerId="Windows Live" clId="Web-{40DA7CA8-483F-40AB-A71C-802B4766AFC5}"/>
    <pc:docChg chg="addSld delSld modSld">
      <pc:chgData name="Guest User" userId="" providerId="Windows Live" clId="Web-{40DA7CA8-483F-40AB-A71C-802B4766AFC5}" dt="2022-07-27T09:42:52.692" v="791" actId="20577"/>
      <pc:docMkLst>
        <pc:docMk/>
      </pc:docMkLst>
      <pc:sldChg chg="addSp delSp modSp">
        <pc:chgData name="Guest User" userId="" providerId="Windows Live" clId="Web-{40DA7CA8-483F-40AB-A71C-802B4766AFC5}" dt="2022-07-27T08:20:16.382" v="353" actId="1076"/>
        <pc:sldMkLst>
          <pc:docMk/>
          <pc:sldMk cId="2074766540" sldId="401"/>
        </pc:sldMkLst>
        <pc:spChg chg="mod">
          <ac:chgData name="Guest User" userId="" providerId="Windows Live" clId="Web-{40DA7CA8-483F-40AB-A71C-802B4766AFC5}" dt="2022-07-27T08:20:12.429" v="352" actId="1076"/>
          <ac:spMkLst>
            <pc:docMk/>
            <pc:sldMk cId="2074766540" sldId="401"/>
            <ac:spMk id="2" creationId="{B138CF5B-E8DE-48F3-9581-51BBEC47AE73}"/>
          </ac:spMkLst>
        </pc:spChg>
        <pc:spChg chg="mod">
          <ac:chgData name="Guest User" userId="" providerId="Windows Live" clId="Web-{40DA7CA8-483F-40AB-A71C-802B4766AFC5}" dt="2022-07-27T08:20:16.382" v="353" actId="1076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Guest User" userId="" providerId="Windows Live" clId="Web-{40DA7CA8-483F-40AB-A71C-802B4766AFC5}" dt="2022-07-27T07:27:21.440" v="27"/>
          <ac:spMkLst>
            <pc:docMk/>
            <pc:sldMk cId="2074766540" sldId="401"/>
            <ac:spMk id="7" creationId="{36E089E9-CD51-2B8B-DD67-08A7A474724D}"/>
          </ac:spMkLst>
        </pc:spChg>
        <pc:picChg chg="add del">
          <ac:chgData name="Guest User" userId="" providerId="Windows Live" clId="Web-{40DA7CA8-483F-40AB-A71C-802B4766AFC5}" dt="2022-07-27T07:27:21.440" v="27"/>
          <ac:picMkLst>
            <pc:docMk/>
            <pc:sldMk cId="2074766540" sldId="401"/>
            <ac:picMk id="4" creationId="{15FE7B43-E598-456B-B8BC-91436E96492C}"/>
          </ac:picMkLst>
        </pc:picChg>
        <pc:picChg chg="add del mod modCrop">
          <ac:chgData name="Guest User" userId="" providerId="Windows Live" clId="Web-{40DA7CA8-483F-40AB-A71C-802B4766AFC5}" dt="2022-07-27T07:27:27.581" v="29"/>
          <ac:picMkLst>
            <pc:docMk/>
            <pc:sldMk cId="2074766540" sldId="401"/>
            <ac:picMk id="5" creationId="{B4520057-2611-AA94-2BD4-AE2B94847E3D}"/>
          </ac:picMkLst>
        </pc:picChg>
      </pc:sldChg>
      <pc:sldChg chg="addSp modSp">
        <pc:chgData name="Guest User" userId="" providerId="Windows Live" clId="Web-{40DA7CA8-483F-40AB-A71C-802B4766AFC5}" dt="2022-07-27T08:34:48.895" v="371" actId="1076"/>
        <pc:sldMkLst>
          <pc:docMk/>
          <pc:sldMk cId="1912948986" sldId="403"/>
        </pc:sldMkLst>
        <pc:graphicFrameChg chg="modGraphic">
          <ac:chgData name="Guest User" userId="" providerId="Windows Live" clId="Web-{40DA7CA8-483F-40AB-A71C-802B4766AFC5}" dt="2022-07-27T08:20:38.789" v="355" actId="20577"/>
          <ac:graphicFrameMkLst>
            <pc:docMk/>
            <pc:sldMk cId="1912948986" sldId="403"/>
            <ac:graphicFrameMk id="28" creationId="{FDD8C3D8-6DE8-C7CD-E88C-C3D76B3D1110}"/>
          </ac:graphicFrameMkLst>
        </pc:graphicFrameChg>
        <pc:picChg chg="add mod">
          <ac:chgData name="Guest User" userId="" providerId="Windows Live" clId="Web-{40DA7CA8-483F-40AB-A71C-802B4766AFC5}" dt="2022-07-27T08:34:48.895" v="371" actId="1076"/>
          <ac:picMkLst>
            <pc:docMk/>
            <pc:sldMk cId="1912948986" sldId="403"/>
            <ac:picMk id="71" creationId="{5FF27BEF-76F3-1242-A825-8C4A0406A3FC}"/>
          </ac:picMkLst>
        </pc:picChg>
      </pc:sldChg>
      <pc:sldChg chg="addSp delSp modSp">
        <pc:chgData name="Guest User" userId="" providerId="Windows Live" clId="Web-{40DA7CA8-483F-40AB-A71C-802B4766AFC5}" dt="2022-07-27T09:42:52.692" v="791" actId="20577"/>
        <pc:sldMkLst>
          <pc:docMk/>
          <pc:sldMk cId="3079534048" sldId="405"/>
        </pc:sldMkLst>
        <pc:spChg chg="add del mod">
          <ac:chgData name="Guest User" userId="" providerId="Windows Live" clId="Web-{40DA7CA8-483F-40AB-A71C-802B4766AFC5}" dt="2022-07-27T08:41:52.667" v="400"/>
          <ac:spMkLst>
            <pc:docMk/>
            <pc:sldMk cId="3079534048" sldId="405"/>
            <ac:spMk id="7" creationId="{A6CC3B0E-F423-2544-6621-8B71485D0E20}"/>
          </ac:spMkLst>
        </pc:spChg>
        <pc:spChg chg="mod">
          <ac:chgData name="Guest User" userId="" providerId="Windows Live" clId="Web-{40DA7CA8-483F-40AB-A71C-802B4766AFC5}" dt="2022-07-27T09:42:52.692" v="791" actId="20577"/>
          <ac:spMkLst>
            <pc:docMk/>
            <pc:sldMk cId="3079534048" sldId="405"/>
            <ac:spMk id="2055" creationId="{065CB9B2-998D-7A40-F09A-66557C876F69}"/>
          </ac:spMkLst>
        </pc:spChg>
        <pc:picChg chg="add mod">
          <ac:chgData name="Guest User" userId="" providerId="Windows Live" clId="Web-{40DA7CA8-483F-40AB-A71C-802B4766AFC5}" dt="2022-07-27T09:09:44.833" v="566" actId="1076"/>
          <ac:picMkLst>
            <pc:docMk/>
            <pc:sldMk cId="3079534048" sldId="405"/>
            <ac:picMk id="8" creationId="{F2055DF5-7DA8-2494-5A56-108D190D5DD8}"/>
          </ac:picMkLst>
        </pc:picChg>
        <pc:picChg chg="mod">
          <ac:chgData name="Guest User" userId="" providerId="Windows Live" clId="Web-{40DA7CA8-483F-40AB-A71C-802B4766AFC5}" dt="2022-07-27T09:09:32.192" v="564" actId="1076"/>
          <ac:picMkLst>
            <pc:docMk/>
            <pc:sldMk cId="3079534048" sldId="405"/>
            <ac:picMk id="2050" creationId="{6851F3EF-0568-45E3-97E0-23D54485D1FB}"/>
          </ac:picMkLst>
        </pc:picChg>
      </pc:sldChg>
      <pc:sldChg chg="addSp modSp">
        <pc:chgData name="Guest User" userId="" providerId="Windows Live" clId="Web-{40DA7CA8-483F-40AB-A71C-802B4766AFC5}" dt="2022-07-27T07:35:49.668" v="38" actId="1076"/>
        <pc:sldMkLst>
          <pc:docMk/>
          <pc:sldMk cId="2133300458" sldId="412"/>
        </pc:sldMkLst>
        <pc:picChg chg="add mod">
          <ac:chgData name="Guest User" userId="" providerId="Windows Live" clId="Web-{40DA7CA8-483F-40AB-A71C-802B4766AFC5}" dt="2022-07-27T07:35:40.637" v="36" actId="1076"/>
          <ac:picMkLst>
            <pc:docMk/>
            <pc:sldMk cId="2133300458" sldId="412"/>
            <ac:picMk id="3" creationId="{FBB1444A-34F5-87B1-9569-1BC3147CC62E}"/>
          </ac:picMkLst>
        </pc:picChg>
        <pc:picChg chg="mod">
          <ac:chgData name="Guest User" userId="" providerId="Windows Live" clId="Web-{40DA7CA8-483F-40AB-A71C-802B4766AFC5}" dt="2022-07-27T07:32:39.514" v="30" actId="14100"/>
          <ac:picMkLst>
            <pc:docMk/>
            <pc:sldMk cId="2133300458" sldId="412"/>
            <ac:picMk id="2050" creationId="{465A1A08-26FD-4E73-B972-4F097AB190BE}"/>
          </ac:picMkLst>
        </pc:picChg>
        <pc:picChg chg="mod">
          <ac:chgData name="Guest User" userId="" providerId="Windows Live" clId="Web-{40DA7CA8-483F-40AB-A71C-802B4766AFC5}" dt="2022-07-27T07:35:49.668" v="38" actId="1076"/>
          <ac:picMkLst>
            <pc:docMk/>
            <pc:sldMk cId="2133300458" sldId="412"/>
            <ac:picMk id="2054" creationId="{24EA4266-ABCC-4987-979E-B9E2B0B09AF9}"/>
          </ac:picMkLst>
        </pc:picChg>
        <pc:picChg chg="mod">
          <ac:chgData name="Guest User" userId="" providerId="Windows Live" clId="Web-{40DA7CA8-483F-40AB-A71C-802B4766AFC5}" dt="2022-07-27T07:35:45.887" v="37" actId="1076"/>
          <ac:picMkLst>
            <pc:docMk/>
            <pc:sldMk cId="2133300458" sldId="412"/>
            <ac:picMk id="2056" creationId="{EF8908DC-5B80-4FE3-B053-A074E311E0B3}"/>
          </ac:picMkLst>
        </pc:picChg>
      </pc:sldChg>
      <pc:sldChg chg="addSp delSp modSp">
        <pc:chgData name="Guest User" userId="" providerId="Windows Live" clId="Web-{40DA7CA8-483F-40AB-A71C-802B4766AFC5}" dt="2022-07-27T08:33:26.644" v="361" actId="1076"/>
        <pc:sldMkLst>
          <pc:docMk/>
          <pc:sldMk cId="3528992971" sldId="415"/>
        </pc:sldMkLst>
        <pc:spChg chg="mod">
          <ac:chgData name="Guest User" userId="" providerId="Windows Live" clId="Web-{40DA7CA8-483F-40AB-A71C-802B4766AFC5}" dt="2022-07-27T08:30:43.626" v="356" actId="1076"/>
          <ac:spMkLst>
            <pc:docMk/>
            <pc:sldMk cId="3528992971" sldId="415"/>
            <ac:spMk id="2" creationId="{AB2E5CEF-1218-4EBB-8984-1001C20927CA}"/>
          </ac:spMkLst>
        </pc:spChg>
        <pc:spChg chg="del">
          <ac:chgData name="Guest User" userId="" providerId="Windows Live" clId="Web-{40DA7CA8-483F-40AB-A71C-802B4766AFC5}" dt="2022-07-27T07:46:10.706" v="39"/>
          <ac:spMkLst>
            <pc:docMk/>
            <pc:sldMk cId="3528992971" sldId="415"/>
            <ac:spMk id="3" creationId="{59C587CB-0EB3-4F40-B826-BAA83519A0AC}"/>
          </ac:spMkLst>
        </pc:spChg>
        <pc:spChg chg="add mod">
          <ac:chgData name="Guest User" userId="" providerId="Windows Live" clId="Web-{40DA7CA8-483F-40AB-A71C-802B4766AFC5}" dt="2022-07-27T07:59:43.430" v="160" actId="20577"/>
          <ac:spMkLst>
            <pc:docMk/>
            <pc:sldMk cId="3528992971" sldId="415"/>
            <ac:spMk id="10" creationId="{E9DE301B-2560-C82F-86F1-089141DC2A6E}"/>
          </ac:spMkLst>
        </pc:spChg>
        <pc:spChg chg="add mod">
          <ac:chgData name="Guest User" userId="" providerId="Windows Live" clId="Web-{40DA7CA8-483F-40AB-A71C-802B4766AFC5}" dt="2022-07-27T08:01:17.147" v="172" actId="20577"/>
          <ac:spMkLst>
            <pc:docMk/>
            <pc:sldMk cId="3528992971" sldId="415"/>
            <ac:spMk id="11" creationId="{4BEC95A8-C13F-4812-AF29-A4C5153002C7}"/>
          </ac:spMkLst>
        </pc:spChg>
        <pc:picChg chg="add mod">
          <ac:chgData name="Guest User" userId="" providerId="Windows Live" clId="Web-{40DA7CA8-483F-40AB-A71C-802B4766AFC5}" dt="2022-07-27T08:33:26.644" v="361" actId="1076"/>
          <ac:picMkLst>
            <pc:docMk/>
            <pc:sldMk cId="3528992971" sldId="415"/>
            <ac:picMk id="3" creationId="{362C0096-128F-2B50-05F4-768DE9F921A5}"/>
          </ac:picMkLst>
        </pc:picChg>
        <pc:picChg chg="add mod ord">
          <ac:chgData name="Guest User" userId="" providerId="Windows Live" clId="Web-{40DA7CA8-483F-40AB-A71C-802B4766AFC5}" dt="2022-07-27T07:48:12.392" v="58" actId="14100"/>
          <ac:picMkLst>
            <pc:docMk/>
            <pc:sldMk cId="3528992971" sldId="415"/>
            <ac:picMk id="7" creationId="{3BE17825-FDBD-1862-430E-D2F2A5769556}"/>
          </ac:picMkLst>
        </pc:picChg>
        <pc:picChg chg="add mod">
          <ac:chgData name="Guest User" userId="" providerId="Windows Live" clId="Web-{40DA7CA8-483F-40AB-A71C-802B4766AFC5}" dt="2022-07-27T07:48:16.095" v="59" actId="1076"/>
          <ac:picMkLst>
            <pc:docMk/>
            <pc:sldMk cId="3528992971" sldId="415"/>
            <ac:picMk id="8" creationId="{0FFD2303-4326-10C7-DE53-5C715ED8589A}"/>
          </ac:picMkLst>
        </pc:picChg>
      </pc:sldChg>
      <pc:sldChg chg="addSp delSp modSp">
        <pc:chgData name="Guest User" userId="" providerId="Windows Live" clId="Web-{40DA7CA8-483F-40AB-A71C-802B4766AFC5}" dt="2022-07-27T08:33:41.082" v="363" actId="1076"/>
        <pc:sldMkLst>
          <pc:docMk/>
          <pc:sldMk cId="3815741817" sldId="416"/>
        </pc:sldMkLst>
        <pc:spChg chg="del mod">
          <ac:chgData name="Guest User" userId="" providerId="Windows Live" clId="Web-{40DA7CA8-483F-40AB-A71C-802B4766AFC5}" dt="2022-07-27T07:53:50.419" v="129"/>
          <ac:spMkLst>
            <pc:docMk/>
            <pc:sldMk cId="3815741817" sldId="416"/>
            <ac:spMk id="3" creationId="{8D7344F5-8BF7-49B0-BA96-D3AF573EB0C7}"/>
          </ac:spMkLst>
        </pc:spChg>
        <pc:spChg chg="add del mod">
          <ac:chgData name="Guest User" userId="" providerId="Windows Live" clId="Web-{40DA7CA8-483F-40AB-A71C-802B4766AFC5}" dt="2022-07-27T08:01:25.288" v="173"/>
          <ac:spMkLst>
            <pc:docMk/>
            <pc:sldMk cId="3815741817" sldId="416"/>
            <ac:spMk id="10" creationId="{37B557A1-21FF-0A39-9599-B796DFF6D737}"/>
          </ac:spMkLst>
        </pc:spChg>
        <pc:spChg chg="add del mod">
          <ac:chgData name="Guest User" userId="" providerId="Windows Live" clId="Web-{40DA7CA8-483F-40AB-A71C-802B4766AFC5}" dt="2022-07-27T08:01:44.694" v="179"/>
          <ac:spMkLst>
            <pc:docMk/>
            <pc:sldMk cId="3815741817" sldId="416"/>
            <ac:spMk id="12" creationId="{AC8DBED7-7F8E-5EBE-2662-6BB67C2ED50E}"/>
          </ac:spMkLst>
        </pc:spChg>
        <pc:spChg chg="add mod">
          <ac:chgData name="Guest User" userId="" providerId="Windows Live" clId="Web-{40DA7CA8-483F-40AB-A71C-802B4766AFC5}" dt="2022-07-27T08:17:16.317" v="330" actId="1076"/>
          <ac:spMkLst>
            <pc:docMk/>
            <pc:sldMk cId="3815741817" sldId="416"/>
            <ac:spMk id="14" creationId="{76A528C5-9F22-A19A-34DE-5C489EC43797}"/>
          </ac:spMkLst>
        </pc:spChg>
        <pc:spChg chg="add mod">
          <ac:chgData name="Guest User" userId="" providerId="Windows Live" clId="Web-{40DA7CA8-483F-40AB-A71C-802B4766AFC5}" dt="2022-07-27T08:02:25.334" v="184" actId="20577"/>
          <ac:spMkLst>
            <pc:docMk/>
            <pc:sldMk cId="3815741817" sldId="416"/>
            <ac:spMk id="16" creationId="{75936ED0-A505-D8AE-CBCA-91AE2D1D5697}"/>
          </ac:spMkLst>
        </pc:spChg>
        <pc:picChg chg="add mod">
          <ac:chgData name="Guest User" userId="" providerId="Windows Live" clId="Web-{40DA7CA8-483F-40AB-A71C-802B4766AFC5}" dt="2022-07-27T08:33:41.082" v="363" actId="1076"/>
          <ac:picMkLst>
            <pc:docMk/>
            <pc:sldMk cId="3815741817" sldId="416"/>
            <ac:picMk id="3" creationId="{C2F347B6-B546-552B-F9A8-734E83A8C025}"/>
          </ac:picMkLst>
        </pc:picChg>
        <pc:picChg chg="add mod">
          <ac:chgData name="Guest User" userId="" providerId="Windows Live" clId="Web-{40DA7CA8-483F-40AB-A71C-802B4766AFC5}" dt="2022-07-27T07:55:39.886" v="141" actId="1076"/>
          <ac:picMkLst>
            <pc:docMk/>
            <pc:sldMk cId="3815741817" sldId="416"/>
            <ac:picMk id="7" creationId="{01595179-F4F7-8A54-71B6-AEBF9F732B46}"/>
          </ac:picMkLst>
        </pc:picChg>
        <pc:picChg chg="add mod">
          <ac:chgData name="Guest User" userId="" providerId="Windows Live" clId="Web-{40DA7CA8-483F-40AB-A71C-802B4766AFC5}" dt="2022-07-27T07:55:35.418" v="139" actId="1076"/>
          <ac:picMkLst>
            <pc:docMk/>
            <pc:sldMk cId="3815741817" sldId="416"/>
            <ac:picMk id="8" creationId="{CEF7470C-9C4C-0682-E5A3-C6C96145AD07}"/>
          </ac:picMkLst>
        </pc:picChg>
      </pc:sldChg>
      <pc:sldChg chg="del">
        <pc:chgData name="Guest User" userId="" providerId="Windows Live" clId="Web-{40DA7CA8-483F-40AB-A71C-802B4766AFC5}" dt="2022-07-27T08:16:29.207" v="322"/>
        <pc:sldMkLst>
          <pc:docMk/>
          <pc:sldMk cId="3045449366" sldId="417"/>
        </pc:sldMkLst>
      </pc:sldChg>
      <pc:sldChg chg="addSp delSp modSp">
        <pc:chgData name="Guest User" userId="" providerId="Windows Live" clId="Web-{40DA7CA8-483F-40AB-A71C-802B4766AFC5}" dt="2022-07-27T08:34:05.613" v="368" actId="1076"/>
        <pc:sldMkLst>
          <pc:docMk/>
          <pc:sldMk cId="2919244074" sldId="424"/>
        </pc:sldMkLst>
        <pc:spChg chg="mod">
          <ac:chgData name="Guest User" userId="" providerId="Windows Live" clId="Web-{40DA7CA8-483F-40AB-A71C-802B4766AFC5}" dt="2022-07-27T08:34:05.613" v="368" actId="1076"/>
          <ac:spMkLst>
            <pc:docMk/>
            <pc:sldMk cId="2919244074" sldId="424"/>
            <ac:spMk id="2" creationId="{B05DC4AC-15D7-4782-A8BF-E4580AD531B0}"/>
          </ac:spMkLst>
        </pc:spChg>
        <pc:spChg chg="del">
          <ac:chgData name="Guest User" userId="" providerId="Windows Live" clId="Web-{40DA7CA8-483F-40AB-A71C-802B4766AFC5}" dt="2022-07-27T08:16:19.816" v="321"/>
          <ac:spMkLst>
            <pc:docMk/>
            <pc:sldMk cId="2919244074" sldId="424"/>
            <ac:spMk id="3" creationId="{8D7344F5-8BF7-49B0-BA96-D3AF573EB0C7}"/>
          </ac:spMkLst>
        </pc:spChg>
        <pc:spChg chg="add mod">
          <ac:chgData name="Guest User" userId="" providerId="Windows Live" clId="Web-{40DA7CA8-483F-40AB-A71C-802B4766AFC5}" dt="2022-07-27T08:17:58.833" v="339" actId="1076"/>
          <ac:spMkLst>
            <pc:docMk/>
            <pc:sldMk cId="2919244074" sldId="424"/>
            <ac:spMk id="9" creationId="{5D7A46FD-1B0B-46F6-3D7D-9D97CFFAB585}"/>
          </ac:spMkLst>
        </pc:spChg>
        <pc:picChg chg="add mod">
          <ac:chgData name="Guest User" userId="" providerId="Windows Live" clId="Web-{40DA7CA8-483F-40AB-A71C-802B4766AFC5}" dt="2022-07-27T08:17:07.301" v="329" actId="14100"/>
          <ac:picMkLst>
            <pc:docMk/>
            <pc:sldMk cId="2919244074" sldId="424"/>
            <ac:picMk id="7" creationId="{AE18220F-E891-EEDC-B16C-4195627DB43B}"/>
          </ac:picMkLst>
        </pc:picChg>
        <pc:picChg chg="add mod">
          <ac:chgData name="Guest User" userId="" providerId="Windows Live" clId="Web-{40DA7CA8-483F-40AB-A71C-802B4766AFC5}" dt="2022-07-27T08:34:01.004" v="367" actId="1076"/>
          <ac:picMkLst>
            <pc:docMk/>
            <pc:sldMk cId="2919244074" sldId="424"/>
            <ac:picMk id="10" creationId="{75D9249D-86FB-AB55-9932-68C5B45BC53A}"/>
          </ac:picMkLst>
        </pc:picChg>
      </pc:sldChg>
      <pc:sldChg chg="del">
        <pc:chgData name="Guest User" userId="" providerId="Windows Live" clId="Web-{40DA7CA8-483F-40AB-A71C-802B4766AFC5}" dt="2022-07-27T08:16:31.394" v="323"/>
        <pc:sldMkLst>
          <pc:docMk/>
          <pc:sldMk cId="145632647" sldId="425"/>
        </pc:sldMkLst>
      </pc:sldChg>
      <pc:sldChg chg="addSp delSp modSp add replId">
        <pc:chgData name="Guest User" userId="" providerId="Windows Live" clId="Web-{40DA7CA8-483F-40AB-A71C-802B4766AFC5}" dt="2022-07-27T08:11:07.874" v="276" actId="20577"/>
        <pc:sldMkLst>
          <pc:docMk/>
          <pc:sldMk cId="1475193585" sldId="426"/>
        </pc:sldMkLst>
        <pc:spChg chg="del mod">
          <ac:chgData name="Guest User" userId="" providerId="Windows Live" clId="Web-{40DA7CA8-483F-40AB-A71C-802B4766AFC5}" dt="2022-07-27T08:07:10.893" v="216"/>
          <ac:spMkLst>
            <pc:docMk/>
            <pc:sldMk cId="1475193585" sldId="426"/>
            <ac:spMk id="2" creationId="{B05DC4AC-15D7-4782-A8BF-E4580AD531B0}"/>
          </ac:spMkLst>
        </pc:spChg>
        <pc:spChg chg="del">
          <ac:chgData name="Guest User" userId="" providerId="Windows Live" clId="Web-{40DA7CA8-483F-40AB-A71C-802B4766AFC5}" dt="2022-07-27T08:03:16.193" v="186"/>
          <ac:spMkLst>
            <pc:docMk/>
            <pc:sldMk cId="1475193585" sldId="426"/>
            <ac:spMk id="3" creationId="{8D7344F5-8BF7-49B0-BA96-D3AF573EB0C7}"/>
          </ac:spMkLst>
        </pc:spChg>
        <pc:spChg chg="add del mod">
          <ac:chgData name="Guest User" userId="" providerId="Windows Live" clId="Web-{40DA7CA8-483F-40AB-A71C-802B4766AFC5}" dt="2022-07-27T08:07:14.268" v="217"/>
          <ac:spMkLst>
            <pc:docMk/>
            <pc:sldMk cId="1475193585" sldId="426"/>
            <ac:spMk id="11" creationId="{607EFAD3-0CE9-3751-01AD-C680AAC7400B}"/>
          </ac:spMkLst>
        </pc:spChg>
        <pc:spChg chg="add del mod">
          <ac:chgData name="Guest User" userId="" providerId="Windows Live" clId="Web-{40DA7CA8-483F-40AB-A71C-802B4766AFC5}" dt="2022-07-27T08:11:07.874" v="276" actId="20577"/>
          <ac:spMkLst>
            <pc:docMk/>
            <pc:sldMk cId="1475193585" sldId="426"/>
            <ac:spMk id="13" creationId="{CF9F8B6D-AAA4-120B-A154-4CD0AA3B3A81}"/>
          </ac:spMkLst>
        </pc:spChg>
        <pc:spChg chg="add del mod">
          <ac:chgData name="Guest User" userId="" providerId="Windows Live" clId="Web-{40DA7CA8-483F-40AB-A71C-802B4766AFC5}" dt="2022-07-27T08:07:46.236" v="226"/>
          <ac:spMkLst>
            <pc:docMk/>
            <pc:sldMk cId="1475193585" sldId="426"/>
            <ac:spMk id="15" creationId="{53C3F968-9021-1D44-FCA9-8E82B2B820B6}"/>
          </ac:spMkLst>
        </pc:spChg>
        <pc:spChg chg="add mod">
          <ac:chgData name="Guest User" userId="" providerId="Windows Live" clId="Web-{40DA7CA8-483F-40AB-A71C-802B4766AFC5}" dt="2022-07-27T08:10:46.999" v="260" actId="20577"/>
          <ac:spMkLst>
            <pc:docMk/>
            <pc:sldMk cId="1475193585" sldId="426"/>
            <ac:spMk id="17" creationId="{9839AB20-1B87-C126-772E-F0FFDD2D2847}"/>
          </ac:spMkLst>
        </pc:spChg>
        <pc:picChg chg="add mod">
          <ac:chgData name="Guest User" userId="" providerId="Windows Live" clId="Web-{40DA7CA8-483F-40AB-A71C-802B4766AFC5}" dt="2022-07-27T08:04:33.192" v="197" actId="1076"/>
          <ac:picMkLst>
            <pc:docMk/>
            <pc:sldMk cId="1475193585" sldId="426"/>
            <ac:picMk id="7" creationId="{AD22C415-EA6F-29E2-17F4-2DA4D0A600C9}"/>
          </ac:picMkLst>
        </pc:picChg>
        <pc:picChg chg="add mod">
          <ac:chgData name="Guest User" userId="" providerId="Windows Live" clId="Web-{40DA7CA8-483F-40AB-A71C-802B4766AFC5}" dt="2022-07-27T08:04:36.145" v="198" actId="1076"/>
          <ac:picMkLst>
            <pc:docMk/>
            <pc:sldMk cId="1475193585" sldId="426"/>
            <ac:picMk id="8" creationId="{0887C0D2-2812-E60E-F92D-50EC2A84AD22}"/>
          </ac:picMkLst>
        </pc:picChg>
        <pc:picChg chg="add mod modCrop">
          <ac:chgData name="Guest User" userId="" providerId="Windows Live" clId="Web-{40DA7CA8-483F-40AB-A71C-802B4766AFC5}" dt="2022-07-27T08:07:05.549" v="215" actId="1076"/>
          <ac:picMkLst>
            <pc:docMk/>
            <pc:sldMk cId="1475193585" sldId="426"/>
            <ac:picMk id="9" creationId="{0F3D7E3B-E258-4F6C-BE5F-C48D9BF9D579}"/>
          </ac:picMkLst>
        </pc:picChg>
      </pc:sldChg>
    </pc:docChg>
  </pc:docChgLst>
  <pc:docChgLst>
    <pc:chgData name="maureen kaaria" userId="c6fe51f6573f4c1a" providerId="LiveId" clId="{39AC9374-2ECB-413C-AD32-F04CD17874F3}"/>
    <pc:docChg chg="undo custSel addSld modSld sldOrd">
      <pc:chgData name="maureen kaaria" userId="c6fe51f6573f4c1a" providerId="LiveId" clId="{39AC9374-2ECB-413C-AD32-F04CD17874F3}" dt="2022-07-27T06:20:54.873" v="1852" actId="20577"/>
      <pc:docMkLst>
        <pc:docMk/>
      </pc:docMkLst>
      <pc:sldChg chg="modSp mod">
        <pc:chgData name="maureen kaaria" userId="c6fe51f6573f4c1a" providerId="LiveId" clId="{39AC9374-2ECB-413C-AD32-F04CD17874F3}" dt="2022-07-27T06:11:22.644" v="1432" actId="20577"/>
        <pc:sldMkLst>
          <pc:docMk/>
          <pc:sldMk cId="4093317005" sldId="396"/>
        </pc:sldMkLst>
        <pc:spChg chg="mod">
          <ac:chgData name="maureen kaaria" userId="c6fe51f6573f4c1a" providerId="LiveId" clId="{39AC9374-2ECB-413C-AD32-F04CD17874F3}" dt="2022-07-27T05:51:54.773" v="1225" actId="20577"/>
          <ac:spMkLst>
            <pc:docMk/>
            <pc:sldMk cId="4093317005" sldId="396"/>
            <ac:spMk id="4" creationId="{523A727A-BD22-42EE-9500-BBEF455DA5DE}"/>
          </ac:spMkLst>
        </pc:spChg>
        <pc:spChg chg="mod">
          <ac:chgData name="maureen kaaria" userId="c6fe51f6573f4c1a" providerId="LiveId" clId="{39AC9374-2ECB-413C-AD32-F04CD17874F3}" dt="2022-07-27T05:52:04.844" v="1238" actId="20577"/>
          <ac:spMkLst>
            <pc:docMk/>
            <pc:sldMk cId="4093317005" sldId="396"/>
            <ac:spMk id="5" creationId="{D00329E9-36A4-4FA9-9FBD-412BCEF20954}"/>
          </ac:spMkLst>
        </pc:spChg>
        <pc:spChg chg="mod">
          <ac:chgData name="maureen kaaria" userId="c6fe51f6573f4c1a" providerId="LiveId" clId="{39AC9374-2ECB-413C-AD32-F04CD17874F3}" dt="2022-07-27T06:11:22.644" v="1432" actId="20577"/>
          <ac:spMkLst>
            <pc:docMk/>
            <pc:sldMk cId="4093317005" sldId="396"/>
            <ac:spMk id="1033" creationId="{584E6A17-FEF5-B4DB-67DC-E19C672ADC0D}"/>
          </ac:spMkLst>
        </pc:spChg>
        <pc:picChg chg="mod">
          <ac:chgData name="maureen kaaria" userId="c6fe51f6573f4c1a" providerId="LiveId" clId="{39AC9374-2ECB-413C-AD32-F04CD17874F3}" dt="2022-07-27T05:51:28.288" v="1215" actId="14861"/>
          <ac:picMkLst>
            <pc:docMk/>
            <pc:sldMk cId="4093317005" sldId="396"/>
            <ac:picMk id="1026" creationId="{3D1EBED2-3C43-48AF-B46B-7F684047347B}"/>
          </ac:picMkLst>
        </pc:picChg>
      </pc:sldChg>
      <pc:sldChg chg="addSp delSp modSp mod setBg modClrScheme chgLayout">
        <pc:chgData name="maureen kaaria" userId="c6fe51f6573f4c1a" providerId="LiveId" clId="{39AC9374-2ECB-413C-AD32-F04CD17874F3}" dt="2022-07-27T04:37:23.839" v="296" actId="20577"/>
        <pc:sldMkLst>
          <pc:docMk/>
          <pc:sldMk cId="2074766540" sldId="401"/>
        </pc:sldMkLst>
        <pc:spChg chg="mod ord">
          <ac:chgData name="maureen kaaria" userId="c6fe51f6573f4c1a" providerId="LiveId" clId="{39AC9374-2ECB-413C-AD32-F04CD17874F3}" dt="2022-07-27T04:37:02.513" v="265" actId="26606"/>
          <ac:spMkLst>
            <pc:docMk/>
            <pc:sldMk cId="2074766540" sldId="401"/>
            <ac:spMk id="2" creationId="{B138CF5B-E8DE-48F3-9581-51BBEC47AE73}"/>
          </ac:spMkLst>
        </pc:spChg>
        <pc:spChg chg="mod ord">
          <ac:chgData name="maureen kaaria" userId="c6fe51f6573f4c1a" providerId="LiveId" clId="{39AC9374-2ECB-413C-AD32-F04CD17874F3}" dt="2022-07-27T04:37:02.513" v="265" actId="26606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maureen kaaria" userId="c6fe51f6573f4c1a" providerId="LiveId" clId="{39AC9374-2ECB-413C-AD32-F04CD17874F3}" dt="2022-07-27T01:13:47.118" v="1" actId="26606"/>
          <ac:spMkLst>
            <pc:docMk/>
            <pc:sldMk cId="2074766540" sldId="401"/>
            <ac:spMk id="8" creationId="{AC9FD67B-B9E2-4AAC-F2CB-F13213F58CBB}"/>
          </ac:spMkLst>
        </pc:spChg>
        <pc:spChg chg="add del mod">
          <ac:chgData name="maureen kaaria" userId="c6fe51f6573f4c1a" providerId="LiveId" clId="{39AC9374-2ECB-413C-AD32-F04CD17874F3}" dt="2022-07-27T01:13:47.118" v="1" actId="26606"/>
          <ac:spMkLst>
            <pc:docMk/>
            <pc:sldMk cId="2074766540" sldId="401"/>
            <ac:spMk id="10" creationId="{FB1610CF-0A2A-BD69-CC3F-C7F2D50B0D70}"/>
          </ac:spMkLst>
        </pc:spChg>
        <pc:spChg chg="add del mod">
          <ac:chgData name="maureen kaaria" userId="c6fe51f6573f4c1a" providerId="LiveId" clId="{39AC9374-2ECB-413C-AD32-F04CD17874F3}" dt="2022-07-27T01:13:47.118" v="1" actId="26606"/>
          <ac:spMkLst>
            <pc:docMk/>
            <pc:sldMk cId="2074766540" sldId="401"/>
            <ac:spMk id="12" creationId="{70B89AF6-96B3-48F2-AB63-F796EFAEE07C}"/>
          </ac:spMkLst>
        </pc:spChg>
        <pc:spChg chg="add del mod">
          <ac:chgData name="maureen kaaria" userId="c6fe51f6573f4c1a" providerId="LiveId" clId="{39AC9374-2ECB-413C-AD32-F04CD17874F3}" dt="2022-07-27T01:13:49.527" v="3" actId="26606"/>
          <ac:spMkLst>
            <pc:docMk/>
            <pc:sldMk cId="2074766540" sldId="401"/>
            <ac:spMk id="14" creationId="{32A3F053-4AB3-2D72-8456-CFDE214C9941}"/>
          </ac:spMkLst>
        </pc:spChg>
        <pc:spChg chg="add del mod">
          <ac:chgData name="maureen kaaria" userId="c6fe51f6573f4c1a" providerId="LiveId" clId="{39AC9374-2ECB-413C-AD32-F04CD17874F3}" dt="2022-07-27T01:13:49.527" v="3" actId="26606"/>
          <ac:spMkLst>
            <pc:docMk/>
            <pc:sldMk cId="2074766540" sldId="401"/>
            <ac:spMk id="15" creationId="{8E403867-5610-BFFA-A390-12653A0C3C9C}"/>
          </ac:spMkLst>
        </pc:spChg>
        <pc:spChg chg="add del mod">
          <ac:chgData name="maureen kaaria" userId="c6fe51f6573f4c1a" providerId="LiveId" clId="{39AC9374-2ECB-413C-AD32-F04CD17874F3}" dt="2022-07-27T01:13:49.527" v="3" actId="26606"/>
          <ac:spMkLst>
            <pc:docMk/>
            <pc:sldMk cId="2074766540" sldId="401"/>
            <ac:spMk id="16" creationId="{30AA2FDF-B10A-C38C-44D8-1C91D8E12CAC}"/>
          </ac:spMkLst>
        </pc:spChg>
        <pc:spChg chg="add del mod">
          <ac:chgData name="maureen kaaria" userId="c6fe51f6573f4c1a" providerId="LiveId" clId="{39AC9374-2ECB-413C-AD32-F04CD17874F3}" dt="2022-07-27T01:13:51.089" v="5" actId="26606"/>
          <ac:spMkLst>
            <pc:docMk/>
            <pc:sldMk cId="2074766540" sldId="401"/>
            <ac:spMk id="18" creationId="{AB37F1C9-AA15-20A0-59C6-FF78820956ED}"/>
          </ac:spMkLst>
        </pc:spChg>
        <pc:spChg chg="add del mod">
          <ac:chgData name="maureen kaaria" userId="c6fe51f6573f4c1a" providerId="LiveId" clId="{39AC9374-2ECB-413C-AD32-F04CD17874F3}" dt="2022-07-27T01:13:51.089" v="5" actId="26606"/>
          <ac:spMkLst>
            <pc:docMk/>
            <pc:sldMk cId="2074766540" sldId="401"/>
            <ac:spMk id="19" creationId="{5124E45E-4AF4-A19A-AA83-2A9DED6EEE20}"/>
          </ac:spMkLst>
        </pc:spChg>
        <pc:spChg chg="add del mod">
          <ac:chgData name="maureen kaaria" userId="c6fe51f6573f4c1a" providerId="LiveId" clId="{39AC9374-2ECB-413C-AD32-F04CD17874F3}" dt="2022-07-27T01:13:51.089" v="5" actId="26606"/>
          <ac:spMkLst>
            <pc:docMk/>
            <pc:sldMk cId="2074766540" sldId="401"/>
            <ac:spMk id="20" creationId="{B5BC4507-DF8A-AF80-B5B1-196157612393}"/>
          </ac:spMkLst>
        </pc:spChg>
        <pc:spChg chg="add del mod">
          <ac:chgData name="maureen kaaria" userId="c6fe51f6573f4c1a" providerId="LiveId" clId="{39AC9374-2ECB-413C-AD32-F04CD17874F3}" dt="2022-07-27T01:16:57.756" v="8" actId="26606"/>
          <ac:spMkLst>
            <pc:docMk/>
            <pc:sldMk cId="2074766540" sldId="401"/>
            <ac:spMk id="22" creationId="{8347C4B8-08C5-A92E-0735-5D5C4850E9B5}"/>
          </ac:spMkLst>
        </pc:spChg>
        <pc:spChg chg="add mod ord modVis">
          <ac:chgData name="maureen kaaria" userId="c6fe51f6573f4c1a" providerId="LiveId" clId="{39AC9374-2ECB-413C-AD32-F04CD17874F3}" dt="2022-07-27T01:25:53.471" v="32" actId="26606"/>
          <ac:spMkLst>
            <pc:docMk/>
            <pc:sldMk cId="2074766540" sldId="401"/>
            <ac:spMk id="23" creationId="{E6379EC6-2C79-112E-2A90-549E6B01D829}"/>
          </ac:spMkLst>
        </pc:spChg>
        <pc:spChg chg="add mod">
          <ac:chgData name="maureen kaaria" userId="c6fe51f6573f4c1a" providerId="LiveId" clId="{39AC9374-2ECB-413C-AD32-F04CD17874F3}" dt="2022-07-27T04:37:23.839" v="296" actId="20577"/>
          <ac:spMkLst>
            <pc:docMk/>
            <pc:sldMk cId="2074766540" sldId="401"/>
            <ac:spMk id="24" creationId="{87260ACA-4A2D-8DB0-0FA5-EDF6E9A301C3}"/>
          </ac:spMkLst>
        </pc:spChg>
        <pc:spChg chg="add mod">
          <ac:chgData name="maureen kaaria" userId="c6fe51f6573f4c1a" providerId="LiveId" clId="{39AC9374-2ECB-413C-AD32-F04CD17874F3}" dt="2022-07-27T04:37:02.513" v="265" actId="26606"/>
          <ac:spMkLst>
            <pc:docMk/>
            <pc:sldMk cId="2074766540" sldId="401"/>
            <ac:spMk id="25" creationId="{FF5C170C-77CE-2673-AF06-0D74EFD43881}"/>
          </ac:spMkLst>
        </pc:spChg>
        <pc:spChg chg="add del mod">
          <ac:chgData name="maureen kaaria" userId="c6fe51f6573f4c1a" providerId="LiveId" clId="{39AC9374-2ECB-413C-AD32-F04CD17874F3}" dt="2022-07-27T04:25:18.680" v="50" actId="26606"/>
          <ac:spMkLst>
            <pc:docMk/>
            <pc:sldMk cId="2074766540" sldId="401"/>
            <ac:spMk id="27" creationId="{552547B5-92DF-671B-9CA7-7268E38068CF}"/>
          </ac:spMkLst>
        </pc:spChg>
        <pc:spChg chg="add del mod">
          <ac:chgData name="maureen kaaria" userId="c6fe51f6573f4c1a" providerId="LiveId" clId="{39AC9374-2ECB-413C-AD32-F04CD17874F3}" dt="2022-07-27T01:25:23.822" v="22"/>
          <ac:spMkLst>
            <pc:docMk/>
            <pc:sldMk cId="2074766540" sldId="401"/>
            <ac:spMk id="30" creationId="{660DFEAE-6452-7274-3DFC-9981E64CFD63}"/>
          </ac:spMkLst>
        </pc:spChg>
        <pc:spChg chg="add del mod">
          <ac:chgData name="maureen kaaria" userId="c6fe51f6573f4c1a" providerId="LiveId" clId="{39AC9374-2ECB-413C-AD32-F04CD17874F3}" dt="2022-07-27T04:21:31.658" v="43" actId="26606"/>
          <ac:spMkLst>
            <pc:docMk/>
            <pc:sldMk cId="2074766540" sldId="401"/>
            <ac:spMk id="32" creationId="{B765B6DC-9DB8-40F6-3896-3570C2E27D05}"/>
          </ac:spMkLst>
        </pc:spChg>
        <pc:spChg chg="add del mod">
          <ac:chgData name="maureen kaaria" userId="c6fe51f6573f4c1a" providerId="LiveId" clId="{39AC9374-2ECB-413C-AD32-F04CD17874F3}" dt="2022-07-27T04:25:13.521" v="45" actId="26606"/>
          <ac:spMkLst>
            <pc:docMk/>
            <pc:sldMk cId="2074766540" sldId="401"/>
            <ac:spMk id="34" creationId="{C3C97409-4BE9-F6D7-A114-6F0190EF5B8B}"/>
          </ac:spMkLst>
        </pc:spChg>
        <pc:spChg chg="add del mod">
          <ac:chgData name="maureen kaaria" userId="c6fe51f6573f4c1a" providerId="LiveId" clId="{39AC9374-2ECB-413C-AD32-F04CD17874F3}" dt="2022-07-27T04:25:15.730" v="47" actId="26606"/>
          <ac:spMkLst>
            <pc:docMk/>
            <pc:sldMk cId="2074766540" sldId="401"/>
            <ac:spMk id="36" creationId="{B700D071-52BA-3CB7-F56D-2CEADAD6EC1E}"/>
          </ac:spMkLst>
        </pc:spChg>
        <pc:spChg chg="add del mod">
          <ac:chgData name="maureen kaaria" userId="c6fe51f6573f4c1a" providerId="LiveId" clId="{39AC9374-2ECB-413C-AD32-F04CD17874F3}" dt="2022-07-27T04:25:18.675" v="49" actId="26606"/>
          <ac:spMkLst>
            <pc:docMk/>
            <pc:sldMk cId="2074766540" sldId="401"/>
            <ac:spMk id="38" creationId="{8A6660E9-01A6-8832-731B-853B02C6B6E7}"/>
          </ac:spMkLst>
        </pc:spChg>
        <pc:spChg chg="add del mod">
          <ac:chgData name="maureen kaaria" userId="c6fe51f6573f4c1a" providerId="LiveId" clId="{39AC9374-2ECB-413C-AD32-F04CD17874F3}" dt="2022-07-27T04:25:18.675" v="49" actId="26606"/>
          <ac:spMkLst>
            <pc:docMk/>
            <pc:sldMk cId="2074766540" sldId="401"/>
            <ac:spMk id="39" creationId="{AE1E118A-46AF-1C2B-9522-AA75390F14F0}"/>
          </ac:spMkLst>
        </pc:spChg>
        <pc:spChg chg="add del mod">
          <ac:chgData name="maureen kaaria" userId="c6fe51f6573f4c1a" providerId="LiveId" clId="{39AC9374-2ECB-413C-AD32-F04CD17874F3}" dt="2022-07-27T04:25:18.675" v="49" actId="26606"/>
          <ac:spMkLst>
            <pc:docMk/>
            <pc:sldMk cId="2074766540" sldId="401"/>
            <ac:spMk id="40" creationId="{5E74B1AB-6AC6-7A37-EB6E-06EEB2723F86}"/>
          </ac:spMkLst>
        </pc:spChg>
        <pc:spChg chg="add mod">
          <ac:chgData name="maureen kaaria" userId="c6fe51f6573f4c1a" providerId="LiveId" clId="{39AC9374-2ECB-413C-AD32-F04CD17874F3}" dt="2022-07-27T04:37:02.513" v="265" actId="26606"/>
          <ac:spMkLst>
            <pc:docMk/>
            <pc:sldMk cId="2074766540" sldId="401"/>
            <ac:spMk id="42" creationId="{B765B6DC-9DB8-40F6-3896-3570C2E27D05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47" creationId="{DB6E0E6E-6C58-43AA-B6DF-FB731A49C79D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49" creationId="{2651FB66-ACD8-8B2C-D64D-592DCB005BA6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1" creationId="{FEBC5D50-56E6-1D94-8FAB-D9DF2115B1BA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3" creationId="{9547A7A1-F72B-6B53-67A1-D6E0B58BCA42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5" creationId="{FC13CA93-AE2B-9A56-14D8-4DF3D2320E20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7" creationId="{D9EB415D-D435-4393-5CA5-197AD0B45036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59" creationId="{67E90E22-C87E-BF16-8F19-1F4E47A81788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1" creationId="{F8845A43-50F5-B0AE-3532-43C64BA97E20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3" creationId="{CE253827-4B2C-7904-E22F-D76A28F3CB82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5" creationId="{FB466D86-0D98-974C-B0E5-66ADC1148D96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7" creationId="{6B4216A1-954E-5D6B-364B-92DC25B07866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69" creationId="{C219E4C2-56B4-B589-B043-2FC0562A9604}"/>
          </ac:spMkLst>
        </pc:spChg>
        <pc:spChg chg="add del mod">
          <ac:chgData name="maureen kaaria" userId="c6fe51f6573f4c1a" providerId="LiveId" clId="{39AC9374-2ECB-413C-AD32-F04CD17874F3}" dt="2022-07-27T04:28:00.836" v="83" actId="26606"/>
          <ac:spMkLst>
            <pc:docMk/>
            <pc:sldMk cId="2074766540" sldId="401"/>
            <ac:spMk id="71" creationId="{02264B33-5870-6996-24F8-4D865F808FC8}"/>
          </ac:spMkLst>
        </pc:spChg>
        <pc:picChg chg="add mod ord">
          <ac:chgData name="maureen kaaria" userId="c6fe51f6573f4c1a" providerId="LiveId" clId="{39AC9374-2ECB-413C-AD32-F04CD17874F3}" dt="2022-07-27T04:37:02.513" v="265" actId="26606"/>
          <ac:picMkLst>
            <pc:docMk/>
            <pc:sldMk cId="2074766540" sldId="401"/>
            <ac:picMk id="4" creationId="{15FE7B43-E598-456B-B8BC-91436E96492C}"/>
          </ac:picMkLst>
        </pc:picChg>
      </pc:sldChg>
      <pc:sldChg chg="addSp delSp modSp mod modClrScheme chgLayout">
        <pc:chgData name="maureen kaaria" userId="c6fe51f6573f4c1a" providerId="LiveId" clId="{39AC9374-2ECB-413C-AD32-F04CD17874F3}" dt="2022-07-27T05:17:24.246" v="854" actId="20577"/>
        <pc:sldMkLst>
          <pc:docMk/>
          <pc:sldMk cId="1912948986" sldId="403"/>
        </pc:sldMkLst>
        <pc:spChg chg="add del 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3" creationId="{590ACB4A-661E-496D-97AE-0146A0F63EC2}"/>
          </ac:spMkLst>
        </pc:spChg>
        <pc:spChg chg="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4" creationId="{65A85D8F-96DF-414F-96F0-8F01B9758670}"/>
          </ac:spMkLst>
        </pc:spChg>
        <pc:spChg chg="del 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5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08:38.611" v="784" actId="21"/>
          <ac:spMkLst>
            <pc:docMk/>
            <pc:sldMk cId="1912948986" sldId="403"/>
            <ac:spMk id="7" creationId="{750F1B21-4F28-4BEF-AD60-E991E410069B}"/>
          </ac:spMkLst>
        </pc:spChg>
        <pc:spChg chg="del">
          <ac:chgData name="maureen kaaria" userId="c6fe51f6573f4c1a" providerId="LiveId" clId="{39AC9374-2ECB-413C-AD32-F04CD17874F3}" dt="2022-07-27T05:08:40.696" v="785" actId="21"/>
          <ac:spMkLst>
            <pc:docMk/>
            <pc:sldMk cId="1912948986" sldId="403"/>
            <ac:spMk id="9" creationId="{FD8665CB-22CB-40AD-8140-CFEEC45C2891}"/>
          </ac:spMkLst>
        </pc:spChg>
        <pc:spChg chg="del">
          <ac:chgData name="maureen kaaria" userId="c6fe51f6573f4c1a" providerId="LiveId" clId="{39AC9374-2ECB-413C-AD32-F04CD17874F3}" dt="2022-07-27T05:08:12.889" v="778" actId="21"/>
          <ac:spMkLst>
            <pc:docMk/>
            <pc:sldMk cId="1912948986" sldId="403"/>
            <ac:spMk id="10" creationId="{C5C2EC26-F35C-4E64-AA7D-B186C70C7A2F}"/>
          </ac:spMkLst>
        </pc:spChg>
        <pc:spChg chg="add del 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12" creationId="{FE830148-10D8-4DA1-8242-CBD02E05C9E7}"/>
          </ac:spMkLst>
        </pc:spChg>
        <pc:spChg chg="add del 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16" creationId="{7236F3F1-95A2-4C33-923D-DDCE0CDB7EB7}"/>
          </ac:spMkLst>
        </pc:spChg>
        <pc:spChg chg="mod">
          <ac:chgData name="maureen kaaria" userId="c6fe51f6573f4c1a" providerId="LiveId" clId="{39AC9374-2ECB-413C-AD32-F04CD17874F3}" dt="2022-07-27T05:09:04.194" v="786" actId="26606"/>
          <ac:spMkLst>
            <pc:docMk/>
            <pc:sldMk cId="1912948986" sldId="403"/>
            <ac:spMk id="26" creationId="{0E469817-940E-4A7E-82D2-9FC9B4D3AA33}"/>
          </ac:spMkLst>
        </pc:spChg>
        <pc:spChg chg="add mod">
          <ac:chgData name="maureen kaaria" userId="c6fe51f6573f4c1a" providerId="LiveId" clId="{39AC9374-2ECB-413C-AD32-F04CD17874F3}" dt="2022-07-27T05:17:24.246" v="854" actId="20577"/>
          <ac:spMkLst>
            <pc:docMk/>
            <pc:sldMk cId="1912948986" sldId="403"/>
            <ac:spMk id="32" creationId="{2691B8BB-693F-72D6-5B8E-635EA6CB3B60}"/>
          </ac:spMkLst>
        </pc:spChg>
        <pc:spChg chg="add mod">
          <ac:chgData name="maureen kaaria" userId="c6fe51f6573f4c1a" providerId="LiveId" clId="{39AC9374-2ECB-413C-AD32-F04CD17874F3}" dt="2022-07-27T05:09:54.339" v="826" actId="26606"/>
          <ac:spMkLst>
            <pc:docMk/>
            <pc:sldMk cId="1912948986" sldId="403"/>
            <ac:spMk id="34" creationId="{F55E056E-3A15-19F9-01A9-A2C4DCAA66D8}"/>
          </ac:spMkLst>
        </pc:spChg>
        <pc:graphicFrameChg chg="add mod modGraphic">
          <ac:chgData name="maureen kaaria" userId="c6fe51f6573f4c1a" providerId="LiveId" clId="{39AC9374-2ECB-413C-AD32-F04CD17874F3}" dt="2022-07-27T05:09:54.339" v="826" actId="26606"/>
          <ac:graphicFrameMkLst>
            <pc:docMk/>
            <pc:sldMk cId="1912948986" sldId="403"/>
            <ac:graphicFrameMk id="28" creationId="{FDD8C3D8-6DE8-C7CD-E88C-C3D76B3D1110}"/>
          </ac:graphicFrameMkLst>
        </pc:graphicFrameChg>
        <pc:picChg chg="del mod">
          <ac:chgData name="maureen kaaria" userId="c6fe51f6573f4c1a" providerId="LiveId" clId="{39AC9374-2ECB-413C-AD32-F04CD17874F3}" dt="2022-07-27T05:08:26.175" v="780" actId="21"/>
          <ac:picMkLst>
            <pc:docMk/>
            <pc:sldMk cId="1912948986" sldId="403"/>
            <ac:picMk id="11" creationId="{86865FD9-DFA3-490C-B372-0EDD4BED9C59}"/>
          </ac:picMkLst>
        </pc:picChg>
        <pc:picChg chg="del mod">
          <ac:chgData name="maureen kaaria" userId="c6fe51f6573f4c1a" providerId="LiveId" clId="{39AC9374-2ECB-413C-AD32-F04CD17874F3}" dt="2022-07-27T05:08:40.696" v="785" actId="21"/>
          <ac:picMkLst>
            <pc:docMk/>
            <pc:sldMk cId="1912948986" sldId="403"/>
            <ac:picMk id="13" creationId="{55CEEF7E-98C5-40BC-941B-88FA9196B7B7}"/>
          </ac:picMkLst>
        </pc:picChg>
        <pc:picChg chg="del mod">
          <ac:chgData name="maureen kaaria" userId="c6fe51f6573f4c1a" providerId="LiveId" clId="{39AC9374-2ECB-413C-AD32-F04CD17874F3}" dt="2022-07-27T05:08:12.889" v="778" actId="21"/>
          <ac:picMkLst>
            <pc:docMk/>
            <pc:sldMk cId="1912948986" sldId="403"/>
            <ac:picMk id="15" creationId="{949D770F-0604-41BE-87F0-65B08CC353C6}"/>
          </ac:picMkLst>
        </pc:picChg>
        <pc:picChg chg="del">
          <ac:chgData name="maureen kaaria" userId="c6fe51f6573f4c1a" providerId="LiveId" clId="{39AC9374-2ECB-413C-AD32-F04CD17874F3}" dt="2022-07-27T05:08:29.527" v="781" actId="21"/>
          <ac:picMkLst>
            <pc:docMk/>
            <pc:sldMk cId="1912948986" sldId="403"/>
            <ac:picMk id="17" creationId="{B9BCE927-4F46-4797-9BD3-B816E2B4CEA5}"/>
          </ac:picMkLst>
        </pc:picChg>
      </pc:sldChg>
      <pc:sldChg chg="modSp mod">
        <pc:chgData name="maureen kaaria" userId="c6fe51f6573f4c1a" providerId="LiveId" clId="{39AC9374-2ECB-413C-AD32-F04CD17874F3}" dt="2022-07-27T06:19:57.570" v="1778" actId="20577"/>
        <pc:sldMkLst>
          <pc:docMk/>
          <pc:sldMk cId="3079534048" sldId="405"/>
        </pc:sldMkLst>
        <pc:spChg chg="mod">
          <ac:chgData name="maureen kaaria" userId="c6fe51f6573f4c1a" providerId="LiveId" clId="{39AC9374-2ECB-413C-AD32-F04CD17874F3}" dt="2022-07-27T06:19:47.847" v="1761" actId="20577"/>
          <ac:spMkLst>
            <pc:docMk/>
            <pc:sldMk cId="3079534048" sldId="405"/>
            <ac:spMk id="4" creationId="{43E96533-0ABC-43CF-A178-990FE4A0AE10}"/>
          </ac:spMkLst>
        </pc:spChg>
        <pc:spChg chg="mod">
          <ac:chgData name="maureen kaaria" userId="c6fe51f6573f4c1a" providerId="LiveId" clId="{39AC9374-2ECB-413C-AD32-F04CD17874F3}" dt="2022-07-27T06:19:57.570" v="1778" actId="20577"/>
          <ac:spMkLst>
            <pc:docMk/>
            <pc:sldMk cId="3079534048" sldId="405"/>
            <ac:spMk id="5" creationId="{5D109D7B-C32A-4E78-8DDF-03685549555D}"/>
          </ac:spMkLst>
        </pc:spChg>
      </pc:sldChg>
      <pc:sldChg chg="modSp mod">
        <pc:chgData name="maureen kaaria" userId="c6fe51f6573f4c1a" providerId="LiveId" clId="{39AC9374-2ECB-413C-AD32-F04CD17874F3}" dt="2022-07-27T06:19:27.884" v="1752" actId="20577"/>
        <pc:sldMkLst>
          <pc:docMk/>
          <pc:sldMk cId="3958427157" sldId="408"/>
        </pc:sldMkLst>
        <pc:spChg chg="mod">
          <ac:chgData name="maureen kaaria" userId="c6fe51f6573f4c1a" providerId="LiveId" clId="{39AC9374-2ECB-413C-AD32-F04CD17874F3}" dt="2022-07-27T06:19:27.884" v="1752" actId="20577"/>
          <ac:spMkLst>
            <pc:docMk/>
            <pc:sldMk cId="3958427157" sldId="408"/>
            <ac:spMk id="10" creationId="{8751E420-B483-4040-8E33-A32E82D74E33}"/>
          </ac:spMkLst>
        </pc:spChg>
      </pc:sldChg>
      <pc:sldChg chg="modSp mod">
        <pc:chgData name="maureen kaaria" userId="c6fe51f6573f4c1a" providerId="LiveId" clId="{39AC9374-2ECB-413C-AD32-F04CD17874F3}" dt="2022-07-27T05:29:45.664" v="916" actId="20577"/>
        <pc:sldMkLst>
          <pc:docMk/>
          <pc:sldMk cId="2034050177" sldId="411"/>
        </pc:sldMkLst>
        <pc:spChg chg="mod">
          <ac:chgData name="maureen kaaria" userId="c6fe51f6573f4c1a" providerId="LiveId" clId="{39AC9374-2ECB-413C-AD32-F04CD17874F3}" dt="2022-07-27T05:29:32.530" v="885" actId="20577"/>
          <ac:spMkLst>
            <pc:docMk/>
            <pc:sldMk cId="2034050177" sldId="411"/>
            <ac:spMk id="4" creationId="{41D3705F-F670-497F-ABAF-5D89691330C5}"/>
          </ac:spMkLst>
        </pc:spChg>
        <pc:spChg chg="mod">
          <ac:chgData name="maureen kaaria" userId="c6fe51f6573f4c1a" providerId="LiveId" clId="{39AC9374-2ECB-413C-AD32-F04CD17874F3}" dt="2022-07-27T05:29:45.664" v="916" actId="20577"/>
          <ac:spMkLst>
            <pc:docMk/>
            <pc:sldMk cId="2034050177" sldId="411"/>
            <ac:spMk id="5" creationId="{1CD8C758-704D-4C62-8930-A2B18F133513}"/>
          </ac:spMkLst>
        </pc:spChg>
        <pc:spChg chg="mod">
          <ac:chgData name="maureen kaaria" userId="c6fe51f6573f4c1a" providerId="LiveId" clId="{39AC9374-2ECB-413C-AD32-F04CD17874F3}" dt="2022-07-27T05:29:10.159" v="876" actId="313"/>
          <ac:spMkLst>
            <pc:docMk/>
            <pc:sldMk cId="2034050177" sldId="411"/>
            <ac:spMk id="35" creationId="{4F928623-5906-1849-A017-5A458F0F7A5F}"/>
          </ac:spMkLst>
        </pc:spChg>
      </pc:sldChg>
      <pc:sldChg chg="addSp delSp modSp mod">
        <pc:chgData name="maureen kaaria" userId="c6fe51f6573f4c1a" providerId="LiveId" clId="{39AC9374-2ECB-413C-AD32-F04CD17874F3}" dt="2022-07-27T05:48:18.320" v="1039" actId="20577"/>
        <pc:sldMkLst>
          <pc:docMk/>
          <pc:sldMk cId="2133300458" sldId="412"/>
        </pc:sldMkLst>
        <pc:spChg chg="add del mod">
          <ac:chgData name="maureen kaaria" userId="c6fe51f6573f4c1a" providerId="LiveId" clId="{39AC9374-2ECB-413C-AD32-F04CD17874F3}" dt="2022-07-27T05:39:33.316" v="939" actId="21"/>
          <ac:spMkLst>
            <pc:docMk/>
            <pc:sldMk cId="2133300458" sldId="412"/>
            <ac:spMk id="4" creationId="{53090DE6-DD6F-4AC1-8D55-6CFF9FA12779}"/>
          </ac:spMkLst>
        </pc:spChg>
        <pc:spChg chg="mod">
          <ac:chgData name="maureen kaaria" userId="c6fe51f6573f4c1a" providerId="LiveId" clId="{39AC9374-2ECB-413C-AD32-F04CD17874F3}" dt="2022-07-27T05:48:02.416" v="1006" actId="20577"/>
          <ac:spMkLst>
            <pc:docMk/>
            <pc:sldMk cId="2133300458" sldId="412"/>
            <ac:spMk id="12" creationId="{3DAC0CB1-C515-8793-5C61-11638BABEF3B}"/>
          </ac:spMkLst>
        </pc:spChg>
        <pc:spChg chg="mod">
          <ac:chgData name="maureen kaaria" userId="c6fe51f6573f4c1a" providerId="LiveId" clId="{39AC9374-2ECB-413C-AD32-F04CD17874F3}" dt="2022-07-27T05:48:18.320" v="1039" actId="20577"/>
          <ac:spMkLst>
            <pc:docMk/>
            <pc:sldMk cId="2133300458" sldId="412"/>
            <ac:spMk id="14" creationId="{06BD23B9-E386-B704-76B2-7F81E10B209E}"/>
          </ac:spMkLst>
        </pc:spChg>
        <pc:spChg chg="del mod">
          <ac:chgData name="maureen kaaria" userId="c6fe51f6573f4c1a" providerId="LiveId" clId="{39AC9374-2ECB-413C-AD32-F04CD17874F3}" dt="2022-07-27T05:38:34.443" v="936" actId="21"/>
          <ac:spMkLst>
            <pc:docMk/>
            <pc:sldMk cId="2133300458" sldId="412"/>
            <ac:spMk id="23" creationId="{7CB955CC-4F3B-4ACF-9DE5-DE1A3B32E0DF}"/>
          </ac:spMkLst>
        </pc:spChg>
        <pc:picChg chg="add mod">
          <ac:chgData name="maureen kaaria" userId="c6fe51f6573f4c1a" providerId="LiveId" clId="{39AC9374-2ECB-413C-AD32-F04CD17874F3}" dt="2022-07-27T05:39:50.854" v="945" actId="14100"/>
          <ac:picMkLst>
            <pc:docMk/>
            <pc:sldMk cId="2133300458" sldId="412"/>
            <ac:picMk id="2" creationId="{F4D9C3FE-594A-4A12-A631-DD7F96A6DAFE}"/>
          </ac:picMkLst>
        </pc:picChg>
        <pc:picChg chg="add mod">
          <ac:chgData name="maureen kaaria" userId="c6fe51f6573f4c1a" providerId="LiveId" clId="{39AC9374-2ECB-413C-AD32-F04CD17874F3}" dt="2022-07-27T05:40:02.494" v="949" actId="14100"/>
          <ac:picMkLst>
            <pc:docMk/>
            <pc:sldMk cId="2133300458" sldId="412"/>
            <ac:picMk id="2050" creationId="{465A1A08-26FD-4E73-B972-4F097AB190BE}"/>
          </ac:picMkLst>
        </pc:picChg>
        <pc:picChg chg="add mod">
          <ac:chgData name="maureen kaaria" userId="c6fe51f6573f4c1a" providerId="LiveId" clId="{39AC9374-2ECB-413C-AD32-F04CD17874F3}" dt="2022-07-27T05:40:41.115" v="958" actId="1076"/>
          <ac:picMkLst>
            <pc:docMk/>
            <pc:sldMk cId="2133300458" sldId="412"/>
            <ac:picMk id="2052" creationId="{73F14857-8270-47A8-9FB3-2AEB14C54ACF}"/>
          </ac:picMkLst>
        </pc:picChg>
        <pc:picChg chg="add mod">
          <ac:chgData name="maureen kaaria" userId="c6fe51f6573f4c1a" providerId="LiveId" clId="{39AC9374-2ECB-413C-AD32-F04CD17874F3}" dt="2022-07-27T05:40:34.863" v="956" actId="14100"/>
          <ac:picMkLst>
            <pc:docMk/>
            <pc:sldMk cId="2133300458" sldId="412"/>
            <ac:picMk id="2054" creationId="{24EA4266-ABCC-4987-979E-B9E2B0B09AF9}"/>
          </ac:picMkLst>
        </pc:picChg>
        <pc:picChg chg="add mod">
          <ac:chgData name="maureen kaaria" userId="c6fe51f6573f4c1a" providerId="LiveId" clId="{39AC9374-2ECB-413C-AD32-F04CD17874F3}" dt="2022-07-27T05:41:17.179" v="965" actId="1076"/>
          <ac:picMkLst>
            <pc:docMk/>
            <pc:sldMk cId="2133300458" sldId="412"/>
            <ac:picMk id="2056" creationId="{EF8908DC-5B80-4FE3-B053-A074E311E0B3}"/>
          </ac:picMkLst>
        </pc:picChg>
        <pc:picChg chg="add mod">
          <ac:chgData name="maureen kaaria" userId="c6fe51f6573f4c1a" providerId="LiveId" clId="{39AC9374-2ECB-413C-AD32-F04CD17874F3}" dt="2022-07-27T05:40:53.606" v="961" actId="14100"/>
          <ac:picMkLst>
            <pc:docMk/>
            <pc:sldMk cId="2133300458" sldId="412"/>
            <ac:picMk id="2058" creationId="{5251FC52-C009-4758-8562-06B050950C0D}"/>
          </ac:picMkLst>
        </pc:picChg>
      </pc:sldChg>
      <pc:sldChg chg="modSp mod">
        <pc:chgData name="maureen kaaria" userId="c6fe51f6573f4c1a" providerId="LiveId" clId="{39AC9374-2ECB-413C-AD32-F04CD17874F3}" dt="2022-07-27T05:28:54.857" v="875" actId="313"/>
        <pc:sldMkLst>
          <pc:docMk/>
          <pc:sldMk cId="2079533000" sldId="413"/>
        </pc:sldMkLst>
        <pc:spChg chg="mod">
          <ac:chgData name="maureen kaaria" userId="c6fe51f6573f4c1a" providerId="LiveId" clId="{39AC9374-2ECB-413C-AD32-F04CD17874F3}" dt="2022-07-27T05:28:54.857" v="875" actId="313"/>
          <ac:spMkLst>
            <pc:docMk/>
            <pc:sldMk cId="2079533000" sldId="413"/>
            <ac:spMk id="4" creationId="{C278FAAB-8DFA-4475-B8B6-51A3ED193119}"/>
          </ac:spMkLst>
        </pc:spChg>
      </pc:sldChg>
      <pc:sldChg chg="modSp mod ord">
        <pc:chgData name="maureen kaaria" userId="c6fe51f6573f4c1a" providerId="LiveId" clId="{39AC9374-2ECB-413C-AD32-F04CD17874F3}" dt="2022-07-27T06:16:04.535" v="1539" actId="20577"/>
        <pc:sldMkLst>
          <pc:docMk/>
          <pc:sldMk cId="3528992971" sldId="415"/>
        </pc:sldMkLst>
        <pc:spChg chg="mod">
          <ac:chgData name="maureen kaaria" userId="c6fe51f6573f4c1a" providerId="LiveId" clId="{39AC9374-2ECB-413C-AD32-F04CD17874F3}" dt="2022-07-27T06:15:49.447" v="1508" actId="20577"/>
          <ac:spMkLst>
            <pc:docMk/>
            <pc:sldMk cId="3528992971" sldId="415"/>
            <ac:spMk id="4" creationId="{D105B26C-B75E-4A7B-9DD1-A4B4344AF541}"/>
          </ac:spMkLst>
        </pc:spChg>
        <pc:spChg chg="mod">
          <ac:chgData name="maureen kaaria" userId="c6fe51f6573f4c1a" providerId="LiveId" clId="{39AC9374-2ECB-413C-AD32-F04CD17874F3}" dt="2022-07-27T06:16:04.535" v="1539" actId="20577"/>
          <ac:spMkLst>
            <pc:docMk/>
            <pc:sldMk cId="3528992971" sldId="415"/>
            <ac:spMk id="5" creationId="{41FF4270-3CF1-4BCC-8727-B5358EC42F5B}"/>
          </ac:spMkLst>
        </pc:spChg>
      </pc:sldChg>
      <pc:sldChg chg="modSp mod">
        <pc:chgData name="maureen kaaria" userId="c6fe51f6573f4c1a" providerId="LiveId" clId="{39AC9374-2ECB-413C-AD32-F04CD17874F3}" dt="2022-07-27T06:16:29.690" v="1560" actId="20577"/>
        <pc:sldMkLst>
          <pc:docMk/>
          <pc:sldMk cId="3815741817" sldId="416"/>
        </pc:sldMkLst>
        <pc:spChg chg="mod">
          <ac:chgData name="maureen kaaria" userId="c6fe51f6573f4c1a" providerId="LiveId" clId="{39AC9374-2ECB-413C-AD32-F04CD17874F3}" dt="2022-07-27T06:16:20.839" v="1550" actId="20577"/>
          <ac:spMkLst>
            <pc:docMk/>
            <pc:sldMk cId="3815741817" sldId="416"/>
            <ac:spMk id="4" creationId="{6D995D28-EABD-43E3-86D9-BD672DB95E0F}"/>
          </ac:spMkLst>
        </pc:spChg>
        <pc:spChg chg="mod">
          <ac:chgData name="maureen kaaria" userId="c6fe51f6573f4c1a" providerId="LiveId" clId="{39AC9374-2ECB-413C-AD32-F04CD17874F3}" dt="2022-07-27T06:16:29.690" v="1560" actId="20577"/>
          <ac:spMkLst>
            <pc:docMk/>
            <pc:sldMk cId="3815741817" sldId="416"/>
            <ac:spMk id="5" creationId="{45BBA0B9-38AD-43CA-822D-2324E67EB966}"/>
          </ac:spMkLst>
        </pc:spChg>
      </pc:sldChg>
      <pc:sldChg chg="modSp mod ord">
        <pc:chgData name="maureen kaaria" userId="c6fe51f6573f4c1a" providerId="LiveId" clId="{39AC9374-2ECB-413C-AD32-F04CD17874F3}" dt="2022-07-27T06:17:47.866" v="1656" actId="20577"/>
        <pc:sldMkLst>
          <pc:docMk/>
          <pc:sldMk cId="3045449366" sldId="417"/>
        </pc:sldMkLst>
        <pc:spChg chg="mod">
          <ac:chgData name="maureen kaaria" userId="c6fe51f6573f4c1a" providerId="LiveId" clId="{39AC9374-2ECB-413C-AD32-F04CD17874F3}" dt="2022-07-27T06:10:43.515" v="1431" actId="20577"/>
          <ac:spMkLst>
            <pc:docMk/>
            <pc:sldMk cId="3045449366" sldId="417"/>
            <ac:spMk id="2" creationId="{A300ABC0-9F8A-47F3-999B-C04D59C86FEA}"/>
          </ac:spMkLst>
        </pc:spChg>
        <pc:spChg chg="mod">
          <ac:chgData name="maureen kaaria" userId="c6fe51f6573f4c1a" providerId="LiveId" clId="{39AC9374-2ECB-413C-AD32-F04CD17874F3}" dt="2022-07-27T06:17:31.393" v="1623" actId="20577"/>
          <ac:spMkLst>
            <pc:docMk/>
            <pc:sldMk cId="3045449366" sldId="417"/>
            <ac:spMk id="4" creationId="{92DB63FD-E24F-4158-9B74-9BB95390220C}"/>
          </ac:spMkLst>
        </pc:spChg>
        <pc:spChg chg="mod">
          <ac:chgData name="maureen kaaria" userId="c6fe51f6573f4c1a" providerId="LiveId" clId="{39AC9374-2ECB-413C-AD32-F04CD17874F3}" dt="2022-07-27T06:17:47.866" v="1656" actId="20577"/>
          <ac:spMkLst>
            <pc:docMk/>
            <pc:sldMk cId="3045449366" sldId="417"/>
            <ac:spMk id="5" creationId="{8AC03D60-DF53-4738-944B-A91E1B4A41D6}"/>
          </ac:spMkLst>
        </pc:spChg>
      </pc:sldChg>
      <pc:sldChg chg="modSp mod">
        <pc:chgData name="maureen kaaria" userId="c6fe51f6573f4c1a" providerId="LiveId" clId="{39AC9374-2ECB-413C-AD32-F04CD17874F3}" dt="2022-07-27T06:19:06.763" v="1739" actId="20577"/>
        <pc:sldMkLst>
          <pc:docMk/>
          <pc:sldMk cId="3898251947" sldId="418"/>
        </pc:sldMkLst>
        <pc:spChg chg="mod">
          <ac:chgData name="maureen kaaria" userId="c6fe51f6573f4c1a" providerId="LiveId" clId="{39AC9374-2ECB-413C-AD32-F04CD17874F3}" dt="2022-07-27T06:18:55.893" v="1726" actId="20577"/>
          <ac:spMkLst>
            <pc:docMk/>
            <pc:sldMk cId="3898251947" sldId="418"/>
            <ac:spMk id="4" creationId="{82677C87-63EF-479C-8947-BE320A7842AB}"/>
          </ac:spMkLst>
        </pc:spChg>
        <pc:spChg chg="mod">
          <ac:chgData name="maureen kaaria" userId="c6fe51f6573f4c1a" providerId="LiveId" clId="{39AC9374-2ECB-413C-AD32-F04CD17874F3}" dt="2022-07-27T06:19:06.763" v="1739" actId="20577"/>
          <ac:spMkLst>
            <pc:docMk/>
            <pc:sldMk cId="3898251947" sldId="418"/>
            <ac:spMk id="5" creationId="{6BCA0AB7-CA75-4F1D-A797-53C68DBA97E2}"/>
          </ac:spMkLst>
        </pc:spChg>
      </pc:sldChg>
      <pc:sldChg chg="addSp delSp modSp mod ord modAnim">
        <pc:chgData name="maureen kaaria" userId="c6fe51f6573f4c1a" providerId="LiveId" clId="{39AC9374-2ECB-413C-AD32-F04CD17874F3}" dt="2022-07-27T06:18:36.912" v="1717" actId="20577"/>
        <pc:sldMkLst>
          <pc:docMk/>
          <pc:sldMk cId="765604626" sldId="419"/>
        </pc:sldMkLst>
        <pc:spChg chg="mod">
          <ac:chgData name="maureen kaaria" userId="c6fe51f6573f4c1a" providerId="LiveId" clId="{39AC9374-2ECB-413C-AD32-F04CD17874F3}" dt="2022-07-27T06:06:52.743" v="1405" actId="114"/>
          <ac:spMkLst>
            <pc:docMk/>
            <pc:sldMk cId="765604626" sldId="419"/>
            <ac:spMk id="2" creationId="{87CA5D15-1C48-41CC-B036-C2B3EBBDC874}"/>
          </ac:spMkLst>
        </pc:spChg>
        <pc:spChg chg="del">
          <ac:chgData name="maureen kaaria" userId="c6fe51f6573f4c1a" providerId="LiveId" clId="{39AC9374-2ECB-413C-AD32-F04CD17874F3}" dt="2022-07-27T06:00:16.642" v="1323"/>
          <ac:spMkLst>
            <pc:docMk/>
            <pc:sldMk cId="765604626" sldId="419"/>
            <ac:spMk id="3" creationId="{69260465-C8D6-4FE9-AA24-5AF87634414E}"/>
          </ac:spMkLst>
        </pc:spChg>
        <pc:spChg chg="mod">
          <ac:chgData name="maureen kaaria" userId="c6fe51f6573f4c1a" providerId="LiveId" clId="{39AC9374-2ECB-413C-AD32-F04CD17874F3}" dt="2022-07-27T06:18:27.814" v="1704" actId="20577"/>
          <ac:spMkLst>
            <pc:docMk/>
            <pc:sldMk cId="765604626" sldId="419"/>
            <ac:spMk id="4" creationId="{EA598953-AAF4-42F0-B23F-350D37BC5B62}"/>
          </ac:spMkLst>
        </pc:spChg>
        <pc:spChg chg="mod">
          <ac:chgData name="maureen kaaria" userId="c6fe51f6573f4c1a" providerId="LiveId" clId="{39AC9374-2ECB-413C-AD32-F04CD17874F3}" dt="2022-07-27T06:18:36.912" v="1717" actId="20577"/>
          <ac:spMkLst>
            <pc:docMk/>
            <pc:sldMk cId="765604626" sldId="419"/>
            <ac:spMk id="5" creationId="{62AD58FD-197C-4014-A8F1-4E8F99DB7D2A}"/>
          </ac:spMkLst>
        </pc:spChg>
        <pc:picChg chg="add mod">
          <ac:chgData name="maureen kaaria" userId="c6fe51f6573f4c1a" providerId="LiveId" clId="{39AC9374-2ECB-413C-AD32-F04CD17874F3}" dt="2022-07-27T06:03:32.760" v="1333" actId="1076"/>
          <ac:picMkLst>
            <pc:docMk/>
            <pc:sldMk cId="765604626" sldId="419"/>
            <ac:picMk id="7" creationId="{84701B6A-C4CF-45B5-BE4F-A26E4B4D2D44}"/>
          </ac:picMkLst>
        </pc:picChg>
        <pc:picChg chg="add mod">
          <ac:chgData name="maureen kaaria" userId="c6fe51f6573f4c1a" providerId="LiveId" clId="{39AC9374-2ECB-413C-AD32-F04CD17874F3}" dt="2022-07-27T06:04:53.348" v="1348" actId="14861"/>
          <ac:picMkLst>
            <pc:docMk/>
            <pc:sldMk cId="765604626" sldId="419"/>
            <ac:picMk id="8" creationId="{E1FD101A-13DF-4567-8B5F-1CE79481947F}"/>
          </ac:picMkLst>
        </pc:picChg>
      </pc:sldChg>
      <pc:sldChg chg="modSp mod">
        <pc:chgData name="maureen kaaria" userId="c6fe51f6573f4c1a" providerId="LiveId" clId="{39AC9374-2ECB-413C-AD32-F04CD17874F3}" dt="2022-07-27T06:20:14.854" v="1800" actId="20577"/>
        <pc:sldMkLst>
          <pc:docMk/>
          <pc:sldMk cId="3249400090" sldId="420"/>
        </pc:sldMkLst>
        <pc:spChg chg="mod">
          <ac:chgData name="maureen kaaria" userId="c6fe51f6573f4c1a" providerId="LiveId" clId="{39AC9374-2ECB-413C-AD32-F04CD17874F3}" dt="2022-07-27T06:20:05.717" v="1787" actId="20577"/>
          <ac:spMkLst>
            <pc:docMk/>
            <pc:sldMk cId="3249400090" sldId="420"/>
            <ac:spMk id="5" creationId="{6238B4BA-BE9F-4164-A72F-F4A4A2A3883E}"/>
          </ac:spMkLst>
        </pc:spChg>
        <pc:spChg chg="mod">
          <ac:chgData name="maureen kaaria" userId="c6fe51f6573f4c1a" providerId="LiveId" clId="{39AC9374-2ECB-413C-AD32-F04CD17874F3}" dt="2022-07-27T06:20:14.854" v="1800" actId="20577"/>
          <ac:spMkLst>
            <pc:docMk/>
            <pc:sldMk cId="3249400090" sldId="420"/>
            <ac:spMk id="6" creationId="{C1B4DDC5-56F1-435B-87F6-7948BC813AA6}"/>
          </ac:spMkLst>
        </pc:spChg>
      </pc:sldChg>
      <pc:sldChg chg="modSp mod">
        <pc:chgData name="maureen kaaria" userId="c6fe51f6573f4c1a" providerId="LiveId" clId="{39AC9374-2ECB-413C-AD32-F04CD17874F3}" dt="2022-07-27T06:20:54.873" v="1852" actId="20577"/>
        <pc:sldMkLst>
          <pc:docMk/>
          <pc:sldMk cId="550710288" sldId="421"/>
        </pc:sldMkLst>
        <pc:spChg chg="mod">
          <ac:chgData name="maureen kaaria" userId="c6fe51f6573f4c1a" providerId="LiveId" clId="{39AC9374-2ECB-413C-AD32-F04CD17874F3}" dt="2022-07-27T06:20:41.492" v="1836" actId="20577"/>
          <ac:spMkLst>
            <pc:docMk/>
            <pc:sldMk cId="550710288" sldId="421"/>
            <ac:spMk id="5" creationId="{B01ED839-48DC-4A88-AD3A-9C6E07A27123}"/>
          </ac:spMkLst>
        </pc:spChg>
        <pc:spChg chg="mod">
          <ac:chgData name="maureen kaaria" userId="c6fe51f6573f4c1a" providerId="LiveId" clId="{39AC9374-2ECB-413C-AD32-F04CD17874F3}" dt="2022-07-27T06:20:54.873" v="1852" actId="20577"/>
          <ac:spMkLst>
            <pc:docMk/>
            <pc:sldMk cId="550710288" sldId="421"/>
            <ac:spMk id="6" creationId="{C3473E00-5D36-47BA-BAE7-1B22ED1A8D84}"/>
          </ac:spMkLst>
        </pc:spChg>
        <pc:picChg chg="mod">
          <ac:chgData name="maureen kaaria" userId="c6fe51f6573f4c1a" providerId="LiveId" clId="{39AC9374-2ECB-413C-AD32-F04CD17874F3}" dt="2022-07-27T06:20:36.730" v="1827" actId="1076"/>
          <ac:picMkLst>
            <pc:docMk/>
            <pc:sldMk cId="550710288" sldId="421"/>
            <ac:picMk id="14" creationId="{82C7805D-8F3D-40FB-9E4D-8328D57E60B2}"/>
          </ac:picMkLst>
        </pc:picChg>
      </pc:sldChg>
      <pc:sldChg chg="modSp mod">
        <pc:chgData name="maureen kaaria" userId="c6fe51f6573f4c1a" providerId="LiveId" clId="{39AC9374-2ECB-413C-AD32-F04CD17874F3}" dt="2022-07-27T06:20:32.048" v="1826" actId="20577"/>
        <pc:sldMkLst>
          <pc:docMk/>
          <pc:sldMk cId="260910729" sldId="422"/>
        </pc:sldMkLst>
        <pc:spChg chg="mod">
          <ac:chgData name="maureen kaaria" userId="c6fe51f6573f4c1a" providerId="LiveId" clId="{39AC9374-2ECB-413C-AD32-F04CD17874F3}" dt="2022-07-27T06:20:22.139" v="1809" actId="20577"/>
          <ac:spMkLst>
            <pc:docMk/>
            <pc:sldMk cId="260910729" sldId="422"/>
            <ac:spMk id="5" creationId="{5CA49758-101E-4C2F-B8C5-8C87B8D74010}"/>
          </ac:spMkLst>
        </pc:spChg>
        <pc:spChg chg="mod">
          <ac:chgData name="maureen kaaria" userId="c6fe51f6573f4c1a" providerId="LiveId" clId="{39AC9374-2ECB-413C-AD32-F04CD17874F3}" dt="2022-07-27T06:20:32.048" v="1826" actId="20577"/>
          <ac:spMkLst>
            <pc:docMk/>
            <pc:sldMk cId="260910729" sldId="422"/>
            <ac:spMk id="6" creationId="{EB826EB1-70A7-473C-947A-1AFA877AA794}"/>
          </ac:spMkLst>
        </pc:spChg>
      </pc:sldChg>
      <pc:sldChg chg="addSp delSp modSp add mod modClrScheme chgLayout">
        <pc:chgData name="maureen kaaria" userId="c6fe51f6573f4c1a" providerId="LiveId" clId="{39AC9374-2ECB-413C-AD32-F04CD17874F3}" dt="2022-07-27T05:47:11.449" v="997" actId="255"/>
        <pc:sldMkLst>
          <pc:docMk/>
          <pc:sldMk cId="4284273653" sldId="423"/>
        </pc:sldMkLst>
        <pc:spChg chg="add del mod">
          <ac:chgData name="maureen kaaria" userId="c6fe51f6573f4c1a" providerId="LiveId" clId="{39AC9374-2ECB-413C-AD32-F04CD17874F3}" dt="2022-07-27T05:11:42.673" v="831" actId="21"/>
          <ac:spMkLst>
            <pc:docMk/>
            <pc:sldMk cId="4284273653" sldId="423"/>
            <ac:spMk id="2" creationId="{D02F2B76-9E64-45BE-A14B-7B2799A849CF}"/>
          </ac:spMkLst>
        </pc:spChg>
        <pc:spChg chg="mod">
          <ac:chgData name="maureen kaaria" userId="c6fe51f6573f4c1a" providerId="LiveId" clId="{39AC9374-2ECB-413C-AD32-F04CD17874F3}" dt="2022-07-27T05:47:11.449" v="997" actId="255"/>
          <ac:spMkLst>
            <pc:docMk/>
            <pc:sldMk cId="4284273653" sldId="423"/>
            <ac:spMk id="4" creationId="{65A85D8F-96DF-414F-96F0-8F01B9758670}"/>
          </ac:spMkLst>
        </pc:spChg>
        <pc:spChg chg="add del">
          <ac:chgData name="maureen kaaria" userId="c6fe51f6573f4c1a" providerId="LiveId" clId="{39AC9374-2ECB-413C-AD32-F04CD17874F3}" dt="2022-07-27T05:25:34.747" v="872" actId="26606"/>
          <ac:spMkLst>
            <pc:docMk/>
            <pc:sldMk cId="4284273653" sldId="423"/>
            <ac:spMk id="5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11:47.909" v="833" actId="21"/>
          <ac:spMkLst>
            <pc:docMk/>
            <pc:sldMk cId="4284273653" sldId="423"/>
            <ac:spMk id="6" creationId="{F8BD10CB-07CB-4608-BA49-1B8B57DB6440}"/>
          </ac:spMkLst>
        </pc:spChg>
        <pc:spChg chg="add del mod">
          <ac:chgData name="maureen kaaria" userId="c6fe51f6573f4c1a" providerId="LiveId" clId="{39AC9374-2ECB-413C-AD32-F04CD17874F3}" dt="2022-07-27T05:11:45.275" v="832" actId="21"/>
          <ac:spMkLst>
            <pc:docMk/>
            <pc:sldMk cId="4284273653" sldId="423"/>
            <ac:spMk id="8" creationId="{B98D9F97-524F-455B-9F62-CAFF76E4C594}"/>
          </ac:spMkLst>
        </pc:spChg>
        <pc:spChg chg="del">
          <ac:chgData name="maureen kaaria" userId="c6fe51f6573f4c1a" providerId="LiveId" clId="{39AC9374-2ECB-413C-AD32-F04CD17874F3}" dt="2022-07-27T05:11:37.406" v="829" actId="21"/>
          <ac:spMkLst>
            <pc:docMk/>
            <pc:sldMk cId="4284273653" sldId="423"/>
            <ac:spMk id="9" creationId="{FD8665CB-22CB-40AD-8140-CFEEC45C2891}"/>
          </ac:spMkLst>
        </pc:spChg>
        <pc:spChg chg="del mod">
          <ac:chgData name="maureen kaaria" userId="c6fe51f6573f4c1a" providerId="LiveId" clId="{39AC9374-2ECB-413C-AD32-F04CD17874F3}" dt="2022-07-27T05:26:11.596" v="874" actId="21"/>
          <ac:spMkLst>
            <pc:docMk/>
            <pc:sldMk cId="4284273653" sldId="423"/>
            <ac:spMk id="10" creationId="{C5C2EC26-F35C-4E64-AA7D-B186C70C7A2F}"/>
          </ac:spMkLst>
        </pc:spChg>
        <pc:spChg chg="add del mod">
          <ac:chgData name="maureen kaaria" userId="c6fe51f6573f4c1a" providerId="LiveId" clId="{39AC9374-2ECB-413C-AD32-F04CD17874F3}" dt="2022-07-27T05:16:04.585" v="841"/>
          <ac:spMkLst>
            <pc:docMk/>
            <pc:sldMk cId="4284273653" sldId="423"/>
            <ac:spMk id="12" creationId="{D87FE012-1BC5-4362-A7B4-E94CED374B46}"/>
          </ac:spMkLst>
        </pc:spChg>
        <pc:spChg chg="add del mod">
          <ac:chgData name="maureen kaaria" userId="c6fe51f6573f4c1a" providerId="LiveId" clId="{39AC9374-2ECB-413C-AD32-F04CD17874F3}" dt="2022-07-27T05:16:44.458" v="844"/>
          <ac:spMkLst>
            <pc:docMk/>
            <pc:sldMk cId="4284273653" sldId="423"/>
            <ac:spMk id="18" creationId="{FCF345E4-5156-4052-BC9B-7B8BA844E9CA}"/>
          </ac:spMkLst>
        </pc:spChg>
        <pc:spChg chg="add del mod">
          <ac:chgData name="maureen kaaria" userId="c6fe51f6573f4c1a" providerId="LiveId" clId="{39AC9374-2ECB-413C-AD32-F04CD17874F3}" dt="2022-07-27T05:19:21.841" v="859"/>
          <ac:spMkLst>
            <pc:docMk/>
            <pc:sldMk cId="4284273653" sldId="423"/>
            <ac:spMk id="19" creationId="{6C1EFCD1-5FC3-4267-8FFB-964C86D3F6A1}"/>
          </ac:spMkLst>
        </pc:spChg>
        <pc:spChg chg="add del mod">
          <ac:chgData name="maureen kaaria" userId="c6fe51f6573f4c1a" providerId="LiveId" clId="{39AC9374-2ECB-413C-AD32-F04CD17874F3}" dt="2022-07-27T05:25:34.747" v="872" actId="26606"/>
          <ac:spMkLst>
            <pc:docMk/>
            <pc:sldMk cId="4284273653" sldId="423"/>
            <ac:spMk id="20" creationId="{7B9F7EA8-C535-4929-B57A-35CB2FD3C8E3}"/>
          </ac:spMkLst>
        </pc:spChg>
        <pc:spChg chg="mod">
          <ac:chgData name="maureen kaaria" userId="c6fe51f6573f4c1a" providerId="LiveId" clId="{39AC9374-2ECB-413C-AD32-F04CD17874F3}" dt="2022-07-27T05:25:34.747" v="872" actId="26606"/>
          <ac:spMkLst>
            <pc:docMk/>
            <pc:sldMk cId="4284273653" sldId="423"/>
            <ac:spMk id="26" creationId="{0E469817-940E-4A7E-82D2-9FC9B4D3AA33}"/>
          </ac:spMkLst>
        </pc:spChg>
        <pc:spChg chg="add del mod">
          <ac:chgData name="maureen kaaria" userId="c6fe51f6573f4c1a" providerId="LiveId" clId="{39AC9374-2ECB-413C-AD32-F04CD17874F3}" dt="2022-07-27T05:25:21.164" v="865" actId="26606"/>
          <ac:spMkLst>
            <pc:docMk/>
            <pc:sldMk cId="4284273653" sldId="423"/>
            <ac:spMk id="31" creationId="{92A66066-63AF-E4F7-B682-D355760C277C}"/>
          </ac:spMkLst>
        </pc:spChg>
        <pc:spChg chg="add del mod">
          <ac:chgData name="maureen kaaria" userId="c6fe51f6573f4c1a" providerId="LiveId" clId="{39AC9374-2ECB-413C-AD32-F04CD17874F3}" dt="2022-07-27T05:25:19.178" v="863" actId="26606"/>
          <ac:spMkLst>
            <pc:docMk/>
            <pc:sldMk cId="4284273653" sldId="423"/>
            <ac:spMk id="32" creationId="{ADA6C3F2-ACFA-538F-85E2-3AAAE0EA7E4C}"/>
          </ac:spMkLst>
        </pc:spChg>
        <pc:spChg chg="add del mod">
          <ac:chgData name="maureen kaaria" userId="c6fe51f6573f4c1a" providerId="LiveId" clId="{39AC9374-2ECB-413C-AD32-F04CD17874F3}" dt="2022-07-27T05:25:21.164" v="865" actId="26606"/>
          <ac:spMkLst>
            <pc:docMk/>
            <pc:sldMk cId="4284273653" sldId="423"/>
            <ac:spMk id="33" creationId="{4D22FD20-DBE5-AF06-6A39-333B2410E4A5}"/>
          </ac:spMkLst>
        </pc:spChg>
        <pc:spChg chg="add del mod">
          <ac:chgData name="maureen kaaria" userId="c6fe51f6573f4c1a" providerId="LiveId" clId="{39AC9374-2ECB-413C-AD32-F04CD17874F3}" dt="2022-07-27T05:25:19.178" v="863" actId="26606"/>
          <ac:spMkLst>
            <pc:docMk/>
            <pc:sldMk cId="4284273653" sldId="423"/>
            <ac:spMk id="34" creationId="{248150DD-499B-71E9-0925-6727DA8A0CC1}"/>
          </ac:spMkLst>
        </pc:spChg>
        <pc:spChg chg="add del mod">
          <ac:chgData name="maureen kaaria" userId="c6fe51f6573f4c1a" providerId="LiveId" clId="{39AC9374-2ECB-413C-AD32-F04CD17874F3}" dt="2022-07-27T05:25:21.164" v="865" actId="26606"/>
          <ac:spMkLst>
            <pc:docMk/>
            <pc:sldMk cId="4284273653" sldId="423"/>
            <ac:spMk id="35" creationId="{BDF7B8E8-06E0-590A-963D-5B45038510D7}"/>
          </ac:spMkLst>
        </pc:spChg>
        <pc:spChg chg="add del mod">
          <ac:chgData name="maureen kaaria" userId="c6fe51f6573f4c1a" providerId="LiveId" clId="{39AC9374-2ECB-413C-AD32-F04CD17874F3}" dt="2022-07-27T05:25:21.164" v="865" actId="26606"/>
          <ac:spMkLst>
            <pc:docMk/>
            <pc:sldMk cId="4284273653" sldId="423"/>
            <ac:spMk id="36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25:22.081" v="867" actId="26606"/>
          <ac:spMkLst>
            <pc:docMk/>
            <pc:sldMk cId="4284273653" sldId="423"/>
            <ac:spMk id="38" creationId="{72658BFA-034B-31AE-19BF-AABABF1965E4}"/>
          </ac:spMkLst>
        </pc:spChg>
        <pc:spChg chg="add del mod">
          <ac:chgData name="maureen kaaria" userId="c6fe51f6573f4c1a" providerId="LiveId" clId="{39AC9374-2ECB-413C-AD32-F04CD17874F3}" dt="2022-07-27T05:25:22.081" v="867" actId="26606"/>
          <ac:spMkLst>
            <pc:docMk/>
            <pc:sldMk cId="4284273653" sldId="423"/>
            <ac:spMk id="39" creationId="{DED648AD-DBDC-58F8-39CF-CF38E34FC650}"/>
          </ac:spMkLst>
        </pc:spChg>
        <pc:spChg chg="add del mod">
          <ac:chgData name="maureen kaaria" userId="c6fe51f6573f4c1a" providerId="LiveId" clId="{39AC9374-2ECB-413C-AD32-F04CD17874F3}" dt="2022-07-27T05:25:22.081" v="867" actId="26606"/>
          <ac:spMkLst>
            <pc:docMk/>
            <pc:sldMk cId="4284273653" sldId="423"/>
            <ac:spMk id="40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25:30.437" v="869" actId="26606"/>
          <ac:spMkLst>
            <pc:docMk/>
            <pc:sldMk cId="4284273653" sldId="423"/>
            <ac:spMk id="42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25:30.437" v="869" actId="26606"/>
          <ac:spMkLst>
            <pc:docMk/>
            <pc:sldMk cId="4284273653" sldId="423"/>
            <ac:spMk id="43" creationId="{456F6683-5C14-46F4-5720-F42427CA03AF}"/>
          </ac:spMkLst>
        </pc:spChg>
        <pc:spChg chg="add del mod">
          <ac:chgData name="maureen kaaria" userId="c6fe51f6573f4c1a" providerId="LiveId" clId="{39AC9374-2ECB-413C-AD32-F04CD17874F3}" dt="2022-07-27T05:25:30.437" v="869" actId="26606"/>
          <ac:spMkLst>
            <pc:docMk/>
            <pc:sldMk cId="4284273653" sldId="423"/>
            <ac:spMk id="44" creationId="{0F04607E-0A7E-0830-258A-5A26EF790A33}"/>
          </ac:spMkLst>
        </pc:spChg>
        <pc:spChg chg="add del mod">
          <ac:chgData name="maureen kaaria" userId="c6fe51f6573f4c1a" providerId="LiveId" clId="{39AC9374-2ECB-413C-AD32-F04CD17874F3}" dt="2022-07-27T05:25:34.683" v="871" actId="26606"/>
          <ac:spMkLst>
            <pc:docMk/>
            <pc:sldMk cId="4284273653" sldId="423"/>
            <ac:spMk id="46" creationId="{07F79409-2936-4FDC-BF6F-45FC9FDA836A}"/>
          </ac:spMkLst>
        </pc:spChg>
        <pc:spChg chg="add del mod">
          <ac:chgData name="maureen kaaria" userId="c6fe51f6573f4c1a" providerId="LiveId" clId="{39AC9374-2ECB-413C-AD32-F04CD17874F3}" dt="2022-07-27T05:25:34.683" v="871" actId="26606"/>
          <ac:spMkLst>
            <pc:docMk/>
            <pc:sldMk cId="4284273653" sldId="423"/>
            <ac:spMk id="47" creationId="{0F4BC456-7D42-B52D-3E7F-CEB1544C7ADA}"/>
          </ac:spMkLst>
        </pc:spChg>
        <pc:spChg chg="add del mod">
          <ac:chgData name="maureen kaaria" userId="c6fe51f6573f4c1a" providerId="LiveId" clId="{39AC9374-2ECB-413C-AD32-F04CD17874F3}" dt="2022-07-27T05:25:34.683" v="871" actId="26606"/>
          <ac:spMkLst>
            <pc:docMk/>
            <pc:sldMk cId="4284273653" sldId="423"/>
            <ac:spMk id="48" creationId="{3C4804D7-9FE8-8BD9-7494-4815B2123549}"/>
          </ac:spMkLst>
        </pc:spChg>
        <pc:spChg chg="add del mod">
          <ac:chgData name="maureen kaaria" userId="c6fe51f6573f4c1a" providerId="LiveId" clId="{39AC9374-2ECB-413C-AD32-F04CD17874F3}" dt="2022-07-27T05:25:34.683" v="871" actId="26606"/>
          <ac:spMkLst>
            <pc:docMk/>
            <pc:sldMk cId="4284273653" sldId="423"/>
            <ac:spMk id="49" creationId="{BC46066C-8049-5574-E7ED-E4E072D3CE1C}"/>
          </ac:spMkLst>
        </pc:spChg>
        <pc:spChg chg="add mod">
          <ac:chgData name="maureen kaaria" userId="c6fe51f6573f4c1a" providerId="LiveId" clId="{39AC9374-2ECB-413C-AD32-F04CD17874F3}" dt="2022-07-27T05:45:03.008" v="990" actId="26606"/>
          <ac:spMkLst>
            <pc:docMk/>
            <pc:sldMk cId="4284273653" sldId="423"/>
            <ac:spMk id="51" creationId="{ADA6C3F2-ACFA-538F-85E2-3AAAE0EA7E4C}"/>
          </ac:spMkLst>
        </pc:spChg>
        <pc:spChg chg="add mod">
          <ac:chgData name="maureen kaaria" userId="c6fe51f6573f4c1a" providerId="LiveId" clId="{39AC9374-2ECB-413C-AD32-F04CD17874F3}" dt="2022-07-27T05:45:03.008" v="990" actId="26606"/>
          <ac:spMkLst>
            <pc:docMk/>
            <pc:sldMk cId="4284273653" sldId="423"/>
            <ac:spMk id="52" creationId="{248150DD-499B-71E9-0925-6727DA8A0CC1}"/>
          </ac:spMkLst>
        </pc:spChg>
        <pc:graphicFrameChg chg="add del mod">
          <ac:chgData name="maureen kaaria" userId="c6fe51f6573f4c1a" providerId="LiveId" clId="{39AC9374-2ECB-413C-AD32-F04CD17874F3}" dt="2022-07-27T05:25:19.178" v="863" actId="26606"/>
          <ac:graphicFrameMkLst>
            <pc:docMk/>
            <pc:sldMk cId="4284273653" sldId="423"/>
            <ac:graphicFrameMk id="28" creationId="{FD389595-CE6A-25E4-EFCE-7DCC943DE885}"/>
          </ac:graphicFrameMkLst>
        </pc:graphicFrameChg>
        <pc:graphicFrameChg chg="add mod modGraphic">
          <ac:chgData name="maureen kaaria" userId="c6fe51f6573f4c1a" providerId="LiveId" clId="{39AC9374-2ECB-413C-AD32-F04CD17874F3}" dt="2022-07-27T05:45:54.837" v="992" actId="12"/>
          <ac:graphicFrameMkLst>
            <pc:docMk/>
            <pc:sldMk cId="4284273653" sldId="423"/>
            <ac:graphicFrameMk id="53" creationId="{FD389595-CE6A-25E4-EFCE-7DCC943DE885}"/>
          </ac:graphicFrameMkLst>
        </pc:graphicFrameChg>
        <pc:picChg chg="del mod">
          <ac:chgData name="maureen kaaria" userId="c6fe51f6573f4c1a" providerId="LiveId" clId="{39AC9374-2ECB-413C-AD32-F04CD17874F3}" dt="2022-07-27T05:13:12.380" v="839" actId="21"/>
          <ac:picMkLst>
            <pc:docMk/>
            <pc:sldMk cId="4284273653" sldId="423"/>
            <ac:picMk id="11" creationId="{86865FD9-DFA3-490C-B372-0EDD4BED9C59}"/>
          </ac:picMkLst>
        </pc:picChg>
        <pc:picChg chg="del">
          <ac:chgData name="maureen kaaria" userId="c6fe51f6573f4c1a" providerId="LiveId" clId="{39AC9374-2ECB-413C-AD32-F04CD17874F3}" dt="2022-07-27T05:11:37.406" v="829" actId="21"/>
          <ac:picMkLst>
            <pc:docMk/>
            <pc:sldMk cId="4284273653" sldId="423"/>
            <ac:picMk id="13" creationId="{55CEEF7E-98C5-40BC-941B-88FA9196B7B7}"/>
          </ac:picMkLst>
        </pc:picChg>
        <pc:picChg chg="add del mod">
          <ac:chgData name="maureen kaaria" userId="c6fe51f6573f4c1a" providerId="LiveId" clId="{39AC9374-2ECB-413C-AD32-F04CD17874F3}" dt="2022-07-27T05:16:21.744" v="843" actId="21"/>
          <ac:picMkLst>
            <pc:docMk/>
            <pc:sldMk cId="4284273653" sldId="423"/>
            <ac:picMk id="14" creationId="{47476A0F-D1A0-40E5-988E-67603356CF6F}"/>
          </ac:picMkLst>
        </pc:picChg>
        <pc:picChg chg="del">
          <ac:chgData name="maureen kaaria" userId="c6fe51f6573f4c1a" providerId="LiveId" clId="{39AC9374-2ECB-413C-AD32-F04CD17874F3}" dt="2022-07-27T05:11:29.365" v="828" actId="21"/>
          <ac:picMkLst>
            <pc:docMk/>
            <pc:sldMk cId="4284273653" sldId="423"/>
            <ac:picMk id="15" creationId="{949D770F-0604-41BE-87F0-65B08CC353C6}"/>
          </ac:picMkLst>
        </pc:picChg>
        <pc:picChg chg="del">
          <ac:chgData name="maureen kaaria" userId="c6fe51f6573f4c1a" providerId="LiveId" clId="{39AC9374-2ECB-413C-AD32-F04CD17874F3}" dt="2022-07-27T05:11:39.605" v="830" actId="21"/>
          <ac:picMkLst>
            <pc:docMk/>
            <pc:sldMk cId="4284273653" sldId="423"/>
            <ac:picMk id="17" creationId="{B9BCE927-4F46-4797-9BD3-B816E2B4CEA5}"/>
          </ac:picMkLst>
        </pc:picChg>
        <pc:picChg chg="add del">
          <ac:chgData name="maureen kaaria" userId="c6fe51f6573f4c1a" providerId="LiveId" clId="{39AC9374-2ECB-413C-AD32-F04CD17874F3}" dt="2022-07-27T05:11:29.365" v="828" actId="21"/>
          <ac:picMkLst>
            <pc:docMk/>
            <pc:sldMk cId="4284273653" sldId="423"/>
            <ac:picMk id="1026" creationId="{6B310219-9853-47C3-8E99-8C2F939D0911}"/>
          </ac:picMkLst>
        </pc:picChg>
        <pc:picChg chg="add del">
          <ac:chgData name="maureen kaaria" userId="c6fe51f6573f4c1a" providerId="LiveId" clId="{39AC9374-2ECB-413C-AD32-F04CD17874F3}" dt="2022-07-27T05:13:12.380" v="839" actId="21"/>
          <ac:picMkLst>
            <pc:docMk/>
            <pc:sldMk cId="4284273653" sldId="423"/>
            <ac:picMk id="1028" creationId="{1CF7DDE6-6A18-4A65-89E5-E4E930510BE5}"/>
          </ac:picMkLst>
        </pc:picChg>
        <pc:picChg chg="add del mod">
          <ac:chgData name="maureen kaaria" userId="c6fe51f6573f4c1a" providerId="LiveId" clId="{39AC9374-2ECB-413C-AD32-F04CD17874F3}" dt="2022-07-27T05:18:36.071" v="858" actId="21"/>
          <ac:picMkLst>
            <pc:docMk/>
            <pc:sldMk cId="4284273653" sldId="423"/>
            <ac:picMk id="1030" creationId="{4CE4417B-2DC3-4F7A-95D7-51CE6938C96D}"/>
          </ac:picMkLst>
        </pc:picChg>
        <pc:picChg chg="add del mod">
          <ac:chgData name="maureen kaaria" userId="c6fe51f6573f4c1a" providerId="LiveId" clId="{39AC9374-2ECB-413C-AD32-F04CD17874F3}" dt="2022-07-27T05:20:18.200" v="861" actId="21"/>
          <ac:picMkLst>
            <pc:docMk/>
            <pc:sldMk cId="4284273653" sldId="423"/>
            <ac:picMk id="1032" creationId="{3B5B030B-57AE-4E2F-B468-0005D43A3F3A}"/>
          </ac:picMkLst>
        </pc:picChg>
      </pc:sldChg>
      <pc:sldChg chg="modSp add mod">
        <pc:chgData name="maureen kaaria" userId="c6fe51f6573f4c1a" providerId="LiveId" clId="{39AC9374-2ECB-413C-AD32-F04CD17874F3}" dt="2022-07-27T06:17:12.313" v="1606" actId="20577"/>
        <pc:sldMkLst>
          <pc:docMk/>
          <pc:sldMk cId="2919244074" sldId="424"/>
        </pc:sldMkLst>
        <pc:spChg chg="mod">
          <ac:chgData name="maureen kaaria" userId="c6fe51f6573f4c1a" providerId="LiveId" clId="{39AC9374-2ECB-413C-AD32-F04CD17874F3}" dt="2022-07-27T06:12:45.991" v="1474" actId="20577"/>
          <ac:spMkLst>
            <pc:docMk/>
            <pc:sldMk cId="2919244074" sldId="424"/>
            <ac:spMk id="2" creationId="{B05DC4AC-15D7-4782-A8BF-E4580AD531B0}"/>
          </ac:spMkLst>
        </pc:spChg>
        <pc:spChg chg="mod">
          <ac:chgData name="maureen kaaria" userId="c6fe51f6573f4c1a" providerId="LiveId" clId="{39AC9374-2ECB-413C-AD32-F04CD17874F3}" dt="2022-07-27T06:16:57.941" v="1573" actId="20577"/>
          <ac:spMkLst>
            <pc:docMk/>
            <pc:sldMk cId="2919244074" sldId="424"/>
            <ac:spMk id="4" creationId="{6D995D28-EABD-43E3-86D9-BD672DB95E0F}"/>
          </ac:spMkLst>
        </pc:spChg>
        <pc:spChg chg="mod">
          <ac:chgData name="maureen kaaria" userId="c6fe51f6573f4c1a" providerId="LiveId" clId="{39AC9374-2ECB-413C-AD32-F04CD17874F3}" dt="2022-07-27T06:17:12.313" v="1606" actId="20577"/>
          <ac:spMkLst>
            <pc:docMk/>
            <pc:sldMk cId="2919244074" sldId="424"/>
            <ac:spMk id="5" creationId="{45BBA0B9-38AD-43CA-822D-2324E67EB966}"/>
          </ac:spMkLst>
        </pc:spChg>
      </pc:sldChg>
      <pc:sldChg chg="modSp add mod">
        <pc:chgData name="maureen kaaria" userId="c6fe51f6573f4c1a" providerId="LiveId" clId="{39AC9374-2ECB-413C-AD32-F04CD17874F3}" dt="2022-07-27T06:18:15.588" v="1695" actId="20577"/>
        <pc:sldMkLst>
          <pc:docMk/>
          <pc:sldMk cId="145632647" sldId="425"/>
        </pc:sldMkLst>
        <pc:spChg chg="mod">
          <ac:chgData name="maureen kaaria" userId="c6fe51f6573f4c1a" providerId="LiveId" clId="{39AC9374-2ECB-413C-AD32-F04CD17874F3}" dt="2022-07-27T06:13:53.359" v="1495" actId="20577"/>
          <ac:spMkLst>
            <pc:docMk/>
            <pc:sldMk cId="145632647" sldId="425"/>
            <ac:spMk id="2" creationId="{B05DC4AC-15D7-4782-A8BF-E4580AD531B0}"/>
          </ac:spMkLst>
        </pc:spChg>
        <pc:spChg chg="mod">
          <ac:chgData name="maureen kaaria" userId="c6fe51f6573f4c1a" providerId="LiveId" clId="{39AC9374-2ECB-413C-AD32-F04CD17874F3}" dt="2022-07-27T06:18:03.343" v="1665" actId="20577"/>
          <ac:spMkLst>
            <pc:docMk/>
            <pc:sldMk cId="145632647" sldId="425"/>
            <ac:spMk id="4" creationId="{6D995D28-EABD-43E3-86D9-BD672DB95E0F}"/>
          </ac:spMkLst>
        </pc:spChg>
        <pc:spChg chg="mod">
          <ac:chgData name="maureen kaaria" userId="c6fe51f6573f4c1a" providerId="LiveId" clId="{39AC9374-2ECB-413C-AD32-F04CD17874F3}" dt="2022-07-27T06:18:15.588" v="1695" actId="20577"/>
          <ac:spMkLst>
            <pc:docMk/>
            <pc:sldMk cId="145632647" sldId="425"/>
            <ac:spMk id="5" creationId="{45BBA0B9-38AD-43CA-822D-2324E67EB966}"/>
          </ac:spMkLst>
        </pc:spChg>
      </pc:sldChg>
    </pc:docChg>
  </pc:docChgLst>
  <pc:docChgLst>
    <pc:chgData name="Guest User" providerId="Windows Live" clId="Web-{2CDA86AD-F09E-4A6B-9BF0-A8983BBE8A59}"/>
    <pc:docChg chg="modSld">
      <pc:chgData name="Guest User" userId="" providerId="Windows Live" clId="Web-{2CDA86AD-F09E-4A6B-9BF0-A8983BBE8A59}" dt="2022-07-27T20:05:44.950" v="27" actId="1076"/>
      <pc:docMkLst>
        <pc:docMk/>
      </pc:docMkLst>
      <pc:sldChg chg="addSp delSp modSp">
        <pc:chgData name="Guest User" userId="" providerId="Windows Live" clId="Web-{2CDA86AD-F09E-4A6B-9BF0-A8983BBE8A59}" dt="2022-07-27T20:05:44.950" v="27" actId="1076"/>
        <pc:sldMkLst>
          <pc:docMk/>
          <pc:sldMk cId="3528992971" sldId="415"/>
        </pc:sldMkLst>
        <pc:spChg chg="add del mod">
          <ac:chgData name="Guest User" userId="" providerId="Windows Live" clId="Web-{2CDA86AD-F09E-4A6B-9BF0-A8983BBE8A59}" dt="2022-07-27T20:01:47.417" v="1"/>
          <ac:spMkLst>
            <pc:docMk/>
            <pc:sldMk cId="3528992971" sldId="415"/>
            <ac:spMk id="8" creationId="{52EF366D-AEC1-A640-677A-CD76AF5D2D6F}"/>
          </ac:spMkLst>
        </pc:spChg>
        <pc:spChg chg="mod">
          <ac:chgData name="Guest User" userId="" providerId="Windows Live" clId="Web-{2CDA86AD-F09E-4A6B-9BF0-A8983BBE8A59}" dt="2022-07-27T20:05:36.872" v="26" actId="14100"/>
          <ac:spMkLst>
            <pc:docMk/>
            <pc:sldMk cId="3528992971" sldId="415"/>
            <ac:spMk id="14" creationId="{B658FF8C-876E-0912-C794-095500F75DA3}"/>
          </ac:spMkLst>
        </pc:spChg>
        <pc:picChg chg="mod">
          <ac:chgData name="Guest User" userId="" providerId="Windows Live" clId="Web-{2CDA86AD-F09E-4A6B-9BF0-A8983BBE8A59}" dt="2022-07-27T20:05:44.950" v="27" actId="1076"/>
          <ac:picMkLst>
            <pc:docMk/>
            <pc:sldMk cId="3528992971" sldId="415"/>
            <ac:picMk id="3" creationId="{362C0096-128F-2B50-05F4-768DE9F921A5}"/>
          </ac:picMkLst>
        </pc:picChg>
        <pc:picChg chg="add mod ord">
          <ac:chgData name="Guest User" userId="" providerId="Windows Live" clId="Web-{2CDA86AD-F09E-4A6B-9BF0-A8983BBE8A59}" dt="2022-07-27T20:05:24.043" v="25" actId="1076"/>
          <ac:picMkLst>
            <pc:docMk/>
            <pc:sldMk cId="3528992971" sldId="415"/>
            <ac:picMk id="9" creationId="{189AA0CB-AB67-759B-7A27-724CE3B7D62A}"/>
          </ac:picMkLst>
        </pc:picChg>
        <pc:picChg chg="del">
          <ac:chgData name="Guest User" userId="" providerId="Windows Live" clId="Web-{2CDA86AD-F09E-4A6B-9BF0-A8983BBE8A59}" dt="2022-07-27T20:01:06.260" v="0"/>
          <ac:picMkLst>
            <pc:docMk/>
            <pc:sldMk cId="3528992971" sldId="415"/>
            <ac:picMk id="13" creationId="{C1454843-B41A-5C14-C184-28E40F37AF02}"/>
          </ac:picMkLst>
        </pc:picChg>
      </pc:sldChg>
      <pc:sldChg chg="addSp delSp modSp">
        <pc:chgData name="Guest User" userId="" providerId="Windows Live" clId="Web-{2CDA86AD-F09E-4A6B-9BF0-A8983BBE8A59}" dt="2022-07-27T20:04:41.105" v="22" actId="1076"/>
        <pc:sldMkLst>
          <pc:docMk/>
          <pc:sldMk cId="3815741817" sldId="416"/>
        </pc:sldMkLst>
        <pc:spChg chg="mod">
          <ac:chgData name="Guest User" userId="" providerId="Windows Live" clId="Web-{2CDA86AD-F09E-4A6B-9BF0-A8983BBE8A59}" dt="2022-07-27T20:04:28.668" v="20" actId="14100"/>
          <ac:spMkLst>
            <pc:docMk/>
            <pc:sldMk cId="3815741817" sldId="416"/>
            <ac:spMk id="14" creationId="{76A528C5-9F22-A19A-34DE-5C489EC43797}"/>
          </ac:spMkLst>
        </pc:spChg>
        <pc:picChg chg="mod">
          <ac:chgData name="Guest User" userId="" providerId="Windows Live" clId="Web-{2CDA86AD-F09E-4A6B-9BF0-A8983BBE8A59}" dt="2022-07-27T20:04:41.105" v="22" actId="1076"/>
          <ac:picMkLst>
            <pc:docMk/>
            <pc:sldMk cId="3815741817" sldId="416"/>
            <ac:picMk id="3" creationId="{C2F347B6-B546-552B-F9A8-734E83A8C025}"/>
          </ac:picMkLst>
        </pc:picChg>
        <pc:picChg chg="add mod">
          <ac:chgData name="Guest User" userId="" providerId="Windows Live" clId="Web-{2CDA86AD-F09E-4A6B-9BF0-A8983BBE8A59}" dt="2022-07-27T20:04:33.746" v="21" actId="1076"/>
          <ac:picMkLst>
            <pc:docMk/>
            <pc:sldMk cId="3815741817" sldId="416"/>
            <ac:picMk id="7" creationId="{7114D004-0720-D119-6907-E8B888F9AABC}"/>
          </ac:picMkLst>
        </pc:picChg>
        <pc:picChg chg="del">
          <ac:chgData name="Guest User" userId="" providerId="Windows Live" clId="Web-{2CDA86AD-F09E-4A6B-9BF0-A8983BBE8A59}" dt="2022-07-27T20:03:18.605" v="12"/>
          <ac:picMkLst>
            <pc:docMk/>
            <pc:sldMk cId="3815741817" sldId="416"/>
            <ac:picMk id="9" creationId="{8CFDB4FA-E596-3C7A-E753-270B2ABCB8DA}"/>
          </ac:picMkLst>
        </pc:picChg>
      </pc:sldChg>
    </pc:docChg>
  </pc:docChgLst>
  <pc:docChgLst>
    <pc:chgData name="Guest User" providerId="Windows Live" clId="Web-{42B4B60A-957E-4B2F-80E2-614AB8669959}"/>
    <pc:docChg chg="modSld">
      <pc:chgData name="Guest User" userId="" providerId="Windows Live" clId="Web-{42B4B60A-957E-4B2F-80E2-614AB8669959}" dt="2022-07-27T23:54:22.502" v="14" actId="20577"/>
      <pc:docMkLst>
        <pc:docMk/>
      </pc:docMkLst>
      <pc:sldChg chg="modSp">
        <pc:chgData name="Guest User" userId="" providerId="Windows Live" clId="Web-{42B4B60A-957E-4B2F-80E2-614AB8669959}" dt="2022-07-27T23:53:11.579" v="4" actId="20577"/>
        <pc:sldMkLst>
          <pc:docMk/>
          <pc:sldMk cId="3528992971" sldId="415"/>
        </pc:sldMkLst>
        <pc:spChg chg="mod">
          <ac:chgData name="Guest User" userId="" providerId="Windows Live" clId="Web-{42B4B60A-957E-4B2F-80E2-614AB8669959}" dt="2022-07-27T23:53:11.579" v="4" actId="20577"/>
          <ac:spMkLst>
            <pc:docMk/>
            <pc:sldMk cId="3528992971" sldId="415"/>
            <ac:spMk id="14" creationId="{B658FF8C-876E-0912-C794-095500F75DA3}"/>
          </ac:spMkLst>
        </pc:spChg>
      </pc:sldChg>
      <pc:sldChg chg="modSp">
        <pc:chgData name="Guest User" userId="" providerId="Windows Live" clId="Web-{42B4B60A-957E-4B2F-80E2-614AB8669959}" dt="2022-07-27T23:53:24.923" v="5" actId="20577"/>
        <pc:sldMkLst>
          <pc:docMk/>
          <pc:sldMk cId="3815741817" sldId="416"/>
        </pc:sldMkLst>
        <pc:spChg chg="mod">
          <ac:chgData name="Guest User" userId="" providerId="Windows Live" clId="Web-{42B4B60A-957E-4B2F-80E2-614AB8669959}" dt="2022-07-27T23:53:24.923" v="5" actId="20577"/>
          <ac:spMkLst>
            <pc:docMk/>
            <pc:sldMk cId="3815741817" sldId="416"/>
            <ac:spMk id="14" creationId="{76A528C5-9F22-A19A-34DE-5C489EC43797}"/>
          </ac:spMkLst>
        </pc:spChg>
      </pc:sldChg>
      <pc:sldChg chg="modSp">
        <pc:chgData name="Guest User" userId="" providerId="Windows Live" clId="Web-{42B4B60A-957E-4B2F-80E2-614AB8669959}" dt="2022-07-27T23:54:22.502" v="14" actId="20577"/>
        <pc:sldMkLst>
          <pc:docMk/>
          <pc:sldMk cId="765604626" sldId="419"/>
        </pc:sldMkLst>
        <pc:spChg chg="mod">
          <ac:chgData name="Guest User" userId="" providerId="Windows Live" clId="Web-{42B4B60A-957E-4B2F-80E2-614AB8669959}" dt="2022-07-27T23:54:22.502" v="14" actId="20577"/>
          <ac:spMkLst>
            <pc:docMk/>
            <pc:sldMk cId="765604626" sldId="419"/>
            <ac:spMk id="2" creationId="{87CA5D15-1C48-41CC-B036-C2B3EBBDC874}"/>
          </ac:spMkLst>
        </pc:spChg>
      </pc:sldChg>
      <pc:sldChg chg="modSp">
        <pc:chgData name="Guest User" userId="" providerId="Windows Live" clId="Web-{42B4B60A-957E-4B2F-80E2-614AB8669959}" dt="2022-07-27T23:53:49.267" v="8" actId="14100"/>
        <pc:sldMkLst>
          <pc:docMk/>
          <pc:sldMk cId="2919244074" sldId="424"/>
        </pc:sldMkLst>
        <pc:spChg chg="mod">
          <ac:chgData name="Guest User" userId="" providerId="Windows Live" clId="Web-{42B4B60A-957E-4B2F-80E2-614AB8669959}" dt="2022-07-27T23:53:49.267" v="8" actId="14100"/>
          <ac:spMkLst>
            <pc:docMk/>
            <pc:sldMk cId="2919244074" sldId="424"/>
            <ac:spMk id="9" creationId="{5D7A46FD-1B0B-46F6-3D7D-9D97CFFAB58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A1A3F-000C-489F-8EC5-4B932389219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D65393-5BEB-47A2-B850-DD965D71EF6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>
              <a:latin typeface="Elephant"/>
            </a:rPr>
            <a:t>Problem </a:t>
          </a:r>
          <a:r>
            <a:rPr lang="en-US" b="1"/>
            <a:t>Statement</a:t>
          </a:r>
          <a:endParaRPr lang="en-US" b="1">
            <a:latin typeface="Elephant"/>
          </a:endParaRPr>
        </a:p>
      </dgm:t>
    </dgm:pt>
    <dgm:pt modelId="{CD2030D3-5631-4B3C-9AD0-8EBEF1B2A382}" type="parTrans" cxnId="{80A42313-A9A0-4934-90AE-D0535708E461}">
      <dgm:prSet/>
      <dgm:spPr/>
      <dgm:t>
        <a:bodyPr/>
        <a:lstStyle/>
        <a:p>
          <a:endParaRPr lang="en-US"/>
        </a:p>
      </dgm:t>
    </dgm:pt>
    <dgm:pt modelId="{3FD7C9A0-7ADF-4E8D-9C2C-F3F7B18F540B}" type="sibTrans" cxnId="{80A42313-A9A0-4934-90AE-D0535708E461}">
      <dgm:prSet/>
      <dgm:spPr/>
      <dgm:t>
        <a:bodyPr/>
        <a:lstStyle/>
        <a:p>
          <a:endParaRPr lang="en-US"/>
        </a:p>
      </dgm:t>
    </dgm:pt>
    <dgm:pt modelId="{707A5997-56C2-4D66-96AD-0F864BD2649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Problem</a:t>
          </a:r>
          <a:endParaRPr lang="en-US"/>
        </a:p>
      </dgm:t>
    </dgm:pt>
    <dgm:pt modelId="{4D5F5988-D1E2-4982-9765-D0A8FEA331CF}" type="parTrans" cxnId="{0BE95DCF-4942-466A-92F6-357D74F4D6AD}">
      <dgm:prSet/>
      <dgm:spPr/>
      <dgm:t>
        <a:bodyPr/>
        <a:lstStyle/>
        <a:p>
          <a:endParaRPr lang="en-US"/>
        </a:p>
      </dgm:t>
    </dgm:pt>
    <dgm:pt modelId="{8B9A6E43-1599-4C6D-A6B8-E2FD66874F8D}" type="sibTrans" cxnId="{0BE95DCF-4942-466A-92F6-357D74F4D6AD}">
      <dgm:prSet/>
      <dgm:spPr/>
      <dgm:t>
        <a:bodyPr/>
        <a:lstStyle/>
        <a:p>
          <a:endParaRPr lang="en-US"/>
        </a:p>
      </dgm:t>
    </dgm:pt>
    <dgm:pt modelId="{67B5B4F0-C92F-43AE-A99E-10EDAEE2531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Solution</a:t>
          </a:r>
          <a:endParaRPr lang="en-US"/>
        </a:p>
      </dgm:t>
    </dgm:pt>
    <dgm:pt modelId="{B7D430A1-60FD-4242-A2C8-C85D0086DF03}" type="parTrans" cxnId="{6B193B19-3762-403D-B16D-6DE752579C26}">
      <dgm:prSet/>
      <dgm:spPr/>
      <dgm:t>
        <a:bodyPr/>
        <a:lstStyle/>
        <a:p>
          <a:endParaRPr lang="en-US"/>
        </a:p>
      </dgm:t>
    </dgm:pt>
    <dgm:pt modelId="{0CA92982-7AA9-4D92-91B5-A36792A8564A}" type="sibTrans" cxnId="{6B193B19-3762-403D-B16D-6DE752579C26}">
      <dgm:prSet/>
      <dgm:spPr/>
      <dgm:t>
        <a:bodyPr/>
        <a:lstStyle/>
        <a:p>
          <a:endParaRPr lang="en-US"/>
        </a:p>
      </dgm:t>
    </dgm:pt>
    <dgm:pt modelId="{2D7FAECB-789E-492D-9936-774C1F36D7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Technologies</a:t>
          </a:r>
          <a:endParaRPr lang="en-US"/>
        </a:p>
      </dgm:t>
    </dgm:pt>
    <dgm:pt modelId="{3EC366A9-4F67-42CB-8993-082D0958F0EF}" type="parTrans" cxnId="{2056859F-D759-48C0-B187-7CA0730F0FF8}">
      <dgm:prSet/>
      <dgm:spPr/>
      <dgm:t>
        <a:bodyPr/>
        <a:lstStyle/>
        <a:p>
          <a:endParaRPr lang="en-US"/>
        </a:p>
      </dgm:t>
    </dgm:pt>
    <dgm:pt modelId="{8A648B78-A26C-4DC2-9554-DA7169621CEB}" type="sibTrans" cxnId="{2056859F-D759-48C0-B187-7CA0730F0FF8}">
      <dgm:prSet/>
      <dgm:spPr/>
      <dgm:t>
        <a:bodyPr/>
        <a:lstStyle/>
        <a:p>
          <a:endParaRPr lang="en-US"/>
        </a:p>
      </dgm:t>
    </dgm:pt>
    <dgm:pt modelId="{2A70F2FC-6A9F-4A68-B25C-DE9FC192FC34}">
      <dgm:prSet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 b="1"/>
            <a:t>Contracts:</a:t>
          </a:r>
          <a:r>
            <a:rPr lang="en-US" b="1">
              <a:latin typeface="Elephant"/>
            </a:rPr>
            <a:t> </a:t>
          </a:r>
          <a:endParaRPr lang="en-US"/>
        </a:p>
      </dgm:t>
    </dgm:pt>
    <dgm:pt modelId="{F9D6A845-FB35-4835-98E8-A76991AC83B1}" type="parTrans" cxnId="{F7EFA281-F458-4ECB-91C2-68F2A9F943C7}">
      <dgm:prSet/>
      <dgm:spPr/>
      <dgm:t>
        <a:bodyPr/>
        <a:lstStyle/>
        <a:p>
          <a:endParaRPr lang="en-US"/>
        </a:p>
      </dgm:t>
    </dgm:pt>
    <dgm:pt modelId="{3AC2A2FE-43E8-4E27-A480-90F25A287475}" type="sibTrans" cxnId="{F7EFA281-F458-4ECB-91C2-68F2A9F943C7}">
      <dgm:prSet/>
      <dgm:spPr/>
      <dgm:t>
        <a:bodyPr/>
        <a:lstStyle/>
        <a:p>
          <a:endParaRPr lang="en-US"/>
        </a:p>
      </dgm:t>
    </dgm:pt>
    <dgm:pt modelId="{AC9D1496-E7F2-48B8-A06A-4F32B18720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Reward Token</a:t>
          </a:r>
          <a:endParaRPr lang="en-US"/>
        </a:p>
      </dgm:t>
    </dgm:pt>
    <dgm:pt modelId="{440672C3-B678-4AC5-815C-5DF8496D571A}" type="parTrans" cxnId="{0F61F0BA-0506-4280-BAFC-4FAFDFACDC64}">
      <dgm:prSet/>
      <dgm:spPr/>
      <dgm:t>
        <a:bodyPr/>
        <a:lstStyle/>
        <a:p>
          <a:endParaRPr lang="en-US"/>
        </a:p>
      </dgm:t>
    </dgm:pt>
    <dgm:pt modelId="{90EE97A5-9EBA-4A64-9509-B8593BF83373}" type="sibTrans" cxnId="{0F61F0BA-0506-4280-BAFC-4FAFDFACDC64}">
      <dgm:prSet/>
      <dgm:spPr/>
      <dgm:t>
        <a:bodyPr/>
        <a:lstStyle/>
        <a:p>
          <a:endParaRPr lang="en-US"/>
        </a:p>
      </dgm:t>
    </dgm:pt>
    <dgm:pt modelId="{AB5788A4-88FD-4382-81A8-39C400D45B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err="1"/>
            <a:t>Nft</a:t>
          </a:r>
          <a:r>
            <a:rPr lang="en-US" b="1" i="1"/>
            <a:t> </a:t>
          </a:r>
          <a:endParaRPr lang="en-US"/>
        </a:p>
      </dgm:t>
    </dgm:pt>
    <dgm:pt modelId="{A591FD67-54A0-4F2D-A610-CDD985CFB4A2}" type="parTrans" cxnId="{2E0857A6-3507-4CB1-8BB5-6D9431AF38A6}">
      <dgm:prSet/>
      <dgm:spPr/>
      <dgm:t>
        <a:bodyPr/>
        <a:lstStyle/>
        <a:p>
          <a:endParaRPr lang="en-US"/>
        </a:p>
      </dgm:t>
    </dgm:pt>
    <dgm:pt modelId="{2301BA6B-03B1-4C19-87AC-23E4371757DB}" type="sibTrans" cxnId="{2E0857A6-3507-4CB1-8BB5-6D9431AF38A6}">
      <dgm:prSet/>
      <dgm:spPr/>
      <dgm:t>
        <a:bodyPr/>
        <a:lstStyle/>
        <a:p>
          <a:endParaRPr lang="en-US"/>
        </a:p>
      </dgm:t>
    </dgm:pt>
    <dgm:pt modelId="{CFE00FAB-C3CA-443D-B871-394C9446DB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Staking </a:t>
          </a:r>
          <a:endParaRPr lang="en-US"/>
        </a:p>
      </dgm:t>
    </dgm:pt>
    <dgm:pt modelId="{30454A7E-EDD3-4EE2-BAA4-D8A0A88F8BFB}" type="parTrans" cxnId="{B6F1D371-D861-4275-BBE8-24C75D98CF86}">
      <dgm:prSet/>
      <dgm:spPr/>
      <dgm:t>
        <a:bodyPr/>
        <a:lstStyle/>
        <a:p>
          <a:endParaRPr lang="en-US"/>
        </a:p>
      </dgm:t>
    </dgm:pt>
    <dgm:pt modelId="{2B401FD0-34AB-411B-9B21-B75D67BD9850}" type="sibTrans" cxnId="{B6F1D371-D861-4275-BBE8-24C75D98CF86}">
      <dgm:prSet/>
      <dgm:spPr/>
      <dgm:t>
        <a:bodyPr/>
        <a:lstStyle/>
        <a:p>
          <a:endParaRPr lang="en-US"/>
        </a:p>
      </dgm:t>
    </dgm:pt>
    <dgm:pt modelId="{F2901747-9A59-41AA-8C47-564F262BFC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RSVP Event</a:t>
          </a:r>
          <a:endParaRPr lang="en-US" b="1"/>
        </a:p>
      </dgm:t>
    </dgm:pt>
    <dgm:pt modelId="{67E146A2-9D9F-4ADE-BC50-338EDDFB06BA}" type="parTrans" cxnId="{7F47BC9E-2936-44B7-A913-982C426CC606}">
      <dgm:prSet/>
      <dgm:spPr/>
      <dgm:t>
        <a:bodyPr/>
        <a:lstStyle/>
        <a:p>
          <a:endParaRPr lang="en-US"/>
        </a:p>
      </dgm:t>
    </dgm:pt>
    <dgm:pt modelId="{C0138D10-84E8-42EF-B778-6CAE87478C72}" type="sibTrans" cxnId="{7F47BC9E-2936-44B7-A913-982C426CC606}">
      <dgm:prSet/>
      <dgm:spPr/>
      <dgm:t>
        <a:bodyPr/>
        <a:lstStyle/>
        <a:p>
          <a:endParaRPr lang="en-US"/>
        </a:p>
      </dgm:t>
    </dgm:pt>
    <dgm:pt modelId="{0B9B5EB4-749F-43F6-A2E7-243C7A24DE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Frontend/Testing</a:t>
          </a:r>
          <a:endParaRPr lang="en-US"/>
        </a:p>
      </dgm:t>
    </dgm:pt>
    <dgm:pt modelId="{6DD509C4-D190-4F54-866C-72E46D6EA69E}" type="parTrans" cxnId="{5D23ABD9-9189-49AF-A6D8-E6470A4D6B1F}">
      <dgm:prSet/>
      <dgm:spPr/>
      <dgm:t>
        <a:bodyPr/>
        <a:lstStyle/>
        <a:p>
          <a:endParaRPr lang="en-US"/>
        </a:p>
      </dgm:t>
    </dgm:pt>
    <dgm:pt modelId="{581BB6D3-30D7-49EA-B870-0546E907A49A}" type="sibTrans" cxnId="{5D23ABD9-9189-49AF-A6D8-E6470A4D6B1F}">
      <dgm:prSet/>
      <dgm:spPr/>
      <dgm:t>
        <a:bodyPr/>
        <a:lstStyle/>
        <a:p>
          <a:endParaRPr lang="en-US"/>
        </a:p>
      </dgm:t>
    </dgm:pt>
    <dgm:pt modelId="{27552B0C-EB9C-4A68-B463-486FBD7E83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Questions</a:t>
          </a:r>
          <a:endParaRPr lang="en-US"/>
        </a:p>
      </dgm:t>
    </dgm:pt>
    <dgm:pt modelId="{DCC2F0A1-9BFB-4D48-82C0-127EA0DE4038}" type="parTrans" cxnId="{F57CF1AF-0F28-456D-A79B-9CAAEDB943EE}">
      <dgm:prSet/>
      <dgm:spPr/>
      <dgm:t>
        <a:bodyPr/>
        <a:lstStyle/>
        <a:p>
          <a:endParaRPr lang="en-US"/>
        </a:p>
      </dgm:t>
    </dgm:pt>
    <dgm:pt modelId="{18997C43-CC3D-4FC1-AFE0-85233FBB0458}" type="sibTrans" cxnId="{F57CF1AF-0F28-456D-A79B-9CAAEDB943EE}">
      <dgm:prSet/>
      <dgm:spPr/>
      <dgm:t>
        <a:bodyPr/>
        <a:lstStyle/>
        <a:p>
          <a:endParaRPr lang="en-US"/>
        </a:p>
      </dgm:t>
    </dgm:pt>
    <dgm:pt modelId="{C7A2F123-8D16-4D2A-A916-34122F256D4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Event Safe</a:t>
          </a:r>
          <a:endParaRPr lang="en-US"/>
        </a:p>
      </dgm:t>
    </dgm:pt>
    <dgm:pt modelId="{4BB19CFB-91A6-4BF3-AA43-D29D0C1AD2C4}" type="parTrans" cxnId="{9EA7B4C7-EA81-46C4-BA81-D9E5445FE7A2}">
      <dgm:prSet/>
      <dgm:spPr/>
    </dgm:pt>
    <dgm:pt modelId="{A3FE8352-1E7A-476F-B63B-9ED6DB91F8A8}" type="sibTrans" cxnId="{9EA7B4C7-EA81-46C4-BA81-D9E5445FE7A2}">
      <dgm:prSet/>
      <dgm:spPr/>
    </dgm:pt>
    <dgm:pt modelId="{C4F3A09A-850E-4670-A70E-C5BDC97074C6}" type="pres">
      <dgm:prSet presAssocID="{126A1A3F-000C-489F-8EC5-4B9323892198}" presName="root" presStyleCnt="0">
        <dgm:presLayoutVars>
          <dgm:dir/>
          <dgm:resizeHandles val="exact"/>
        </dgm:presLayoutVars>
      </dgm:prSet>
      <dgm:spPr/>
    </dgm:pt>
    <dgm:pt modelId="{FF3946B5-722B-49F0-98E0-4386B9E2807C}" type="pres">
      <dgm:prSet presAssocID="{04D65393-5BEB-47A2-B850-DD965D71EF6B}" presName="compNode" presStyleCnt="0"/>
      <dgm:spPr/>
    </dgm:pt>
    <dgm:pt modelId="{08A1213B-6D68-4986-B112-33322E8C4BD3}" type="pres">
      <dgm:prSet presAssocID="{04D65393-5BEB-47A2-B850-DD965D71EF6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8C4EB0-4E9E-4BA9-8B3F-6E24FEE3F336}" type="pres">
      <dgm:prSet presAssocID="{04D65393-5BEB-47A2-B850-DD965D71EF6B}" presName="iconSpace" presStyleCnt="0"/>
      <dgm:spPr/>
    </dgm:pt>
    <dgm:pt modelId="{2B698561-77E5-479F-9628-2849B6534BE7}" type="pres">
      <dgm:prSet presAssocID="{04D65393-5BEB-47A2-B850-DD965D71EF6B}" presName="parTx" presStyleLbl="revTx" presStyleIdx="0" presStyleCnt="14">
        <dgm:presLayoutVars>
          <dgm:chMax val="0"/>
          <dgm:chPref val="0"/>
        </dgm:presLayoutVars>
      </dgm:prSet>
      <dgm:spPr/>
    </dgm:pt>
    <dgm:pt modelId="{14645777-0203-4810-A8D7-96A8D6E34F95}" type="pres">
      <dgm:prSet presAssocID="{04D65393-5BEB-47A2-B850-DD965D71EF6B}" presName="txSpace" presStyleCnt="0"/>
      <dgm:spPr/>
    </dgm:pt>
    <dgm:pt modelId="{66D90E0A-1CF3-4F12-AA85-CFF035A84983}" type="pres">
      <dgm:prSet presAssocID="{04D65393-5BEB-47A2-B850-DD965D71EF6B}" presName="desTx" presStyleLbl="revTx" presStyleIdx="1" presStyleCnt="14">
        <dgm:presLayoutVars/>
      </dgm:prSet>
      <dgm:spPr/>
    </dgm:pt>
    <dgm:pt modelId="{8DF5DC92-AEE2-4D6B-9A46-C66D5EA99586}" type="pres">
      <dgm:prSet presAssocID="{3FD7C9A0-7ADF-4E8D-9C2C-F3F7B18F540B}" presName="sibTrans" presStyleCnt="0"/>
      <dgm:spPr/>
    </dgm:pt>
    <dgm:pt modelId="{1F894DF4-CFC6-4CDE-B71E-F536959BCE4F}" type="pres">
      <dgm:prSet presAssocID="{707A5997-56C2-4D66-96AD-0F864BD26496}" presName="compNode" presStyleCnt="0"/>
      <dgm:spPr/>
    </dgm:pt>
    <dgm:pt modelId="{E7710693-FF0D-42DB-A99E-E0D38A1176F4}" type="pres">
      <dgm:prSet presAssocID="{707A5997-56C2-4D66-96AD-0F864BD2649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9C82648-6C84-4EE0-A6AB-71BD204A3EE8}" type="pres">
      <dgm:prSet presAssocID="{707A5997-56C2-4D66-96AD-0F864BD26496}" presName="iconSpace" presStyleCnt="0"/>
      <dgm:spPr/>
    </dgm:pt>
    <dgm:pt modelId="{2CE37CC9-02F3-446A-9CC1-3A61F2684FF8}" type="pres">
      <dgm:prSet presAssocID="{707A5997-56C2-4D66-96AD-0F864BD26496}" presName="parTx" presStyleLbl="revTx" presStyleIdx="2" presStyleCnt="14">
        <dgm:presLayoutVars>
          <dgm:chMax val="0"/>
          <dgm:chPref val="0"/>
        </dgm:presLayoutVars>
      </dgm:prSet>
      <dgm:spPr/>
    </dgm:pt>
    <dgm:pt modelId="{B8B4C057-F93C-41BE-9C7C-24D18E9F10D5}" type="pres">
      <dgm:prSet presAssocID="{707A5997-56C2-4D66-96AD-0F864BD26496}" presName="txSpace" presStyleCnt="0"/>
      <dgm:spPr/>
    </dgm:pt>
    <dgm:pt modelId="{6C11E356-9696-4702-92E5-0B3614309556}" type="pres">
      <dgm:prSet presAssocID="{707A5997-56C2-4D66-96AD-0F864BD26496}" presName="desTx" presStyleLbl="revTx" presStyleIdx="3" presStyleCnt="14">
        <dgm:presLayoutVars/>
      </dgm:prSet>
      <dgm:spPr/>
    </dgm:pt>
    <dgm:pt modelId="{20EEA12A-553F-4E0D-974D-8D173F14A9B9}" type="pres">
      <dgm:prSet presAssocID="{8B9A6E43-1599-4C6D-A6B8-E2FD66874F8D}" presName="sibTrans" presStyleCnt="0"/>
      <dgm:spPr/>
    </dgm:pt>
    <dgm:pt modelId="{8DA99B7D-B5F7-4AF6-AD8C-4F6BE34593E0}" type="pres">
      <dgm:prSet presAssocID="{67B5B4F0-C92F-43AE-A99E-10EDAEE25316}" presName="compNode" presStyleCnt="0"/>
      <dgm:spPr/>
    </dgm:pt>
    <dgm:pt modelId="{694881DC-C1A0-4D4F-90AB-C191F4A7FD29}" type="pres">
      <dgm:prSet presAssocID="{67B5B4F0-C92F-43AE-A99E-10EDAEE2531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0BED7E4-F5D2-45C2-86DF-444B444B3BA8}" type="pres">
      <dgm:prSet presAssocID="{67B5B4F0-C92F-43AE-A99E-10EDAEE25316}" presName="iconSpace" presStyleCnt="0"/>
      <dgm:spPr/>
    </dgm:pt>
    <dgm:pt modelId="{FC306F61-73B7-4D15-A2CC-BB3E0422847E}" type="pres">
      <dgm:prSet presAssocID="{67B5B4F0-C92F-43AE-A99E-10EDAEE25316}" presName="parTx" presStyleLbl="revTx" presStyleIdx="4" presStyleCnt="14">
        <dgm:presLayoutVars>
          <dgm:chMax val="0"/>
          <dgm:chPref val="0"/>
        </dgm:presLayoutVars>
      </dgm:prSet>
      <dgm:spPr/>
    </dgm:pt>
    <dgm:pt modelId="{7C844CE5-058E-4D8F-92ED-60AF9AADA7EC}" type="pres">
      <dgm:prSet presAssocID="{67B5B4F0-C92F-43AE-A99E-10EDAEE25316}" presName="txSpace" presStyleCnt="0"/>
      <dgm:spPr/>
    </dgm:pt>
    <dgm:pt modelId="{0AC38050-4403-40E4-B64D-9A450F22C82A}" type="pres">
      <dgm:prSet presAssocID="{67B5B4F0-C92F-43AE-A99E-10EDAEE25316}" presName="desTx" presStyleLbl="revTx" presStyleIdx="5" presStyleCnt="14">
        <dgm:presLayoutVars/>
      </dgm:prSet>
      <dgm:spPr/>
    </dgm:pt>
    <dgm:pt modelId="{10225ABA-606C-4683-B528-14476AC53D5F}" type="pres">
      <dgm:prSet presAssocID="{0CA92982-7AA9-4D92-91B5-A36792A8564A}" presName="sibTrans" presStyleCnt="0"/>
      <dgm:spPr/>
    </dgm:pt>
    <dgm:pt modelId="{6E5515E1-721F-4968-BFEC-BC1A68107773}" type="pres">
      <dgm:prSet presAssocID="{2D7FAECB-789E-492D-9936-774C1F36D745}" presName="compNode" presStyleCnt="0"/>
      <dgm:spPr/>
    </dgm:pt>
    <dgm:pt modelId="{D4C607A3-BE1D-45F7-8C07-57B93F912E4B}" type="pres">
      <dgm:prSet presAssocID="{2D7FAECB-789E-492D-9936-774C1F36D74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B6B50BE-8BFF-44BB-B3FF-961C7658E961}" type="pres">
      <dgm:prSet presAssocID="{2D7FAECB-789E-492D-9936-774C1F36D745}" presName="iconSpace" presStyleCnt="0"/>
      <dgm:spPr/>
    </dgm:pt>
    <dgm:pt modelId="{FEA62BF6-71FE-4FD3-B2FB-52D0348DFDC5}" type="pres">
      <dgm:prSet presAssocID="{2D7FAECB-789E-492D-9936-774C1F36D745}" presName="parTx" presStyleLbl="revTx" presStyleIdx="6" presStyleCnt="14">
        <dgm:presLayoutVars>
          <dgm:chMax val="0"/>
          <dgm:chPref val="0"/>
        </dgm:presLayoutVars>
      </dgm:prSet>
      <dgm:spPr/>
    </dgm:pt>
    <dgm:pt modelId="{A4412D7B-9F26-4C53-9AAB-BF774DD964C7}" type="pres">
      <dgm:prSet presAssocID="{2D7FAECB-789E-492D-9936-774C1F36D745}" presName="txSpace" presStyleCnt="0"/>
      <dgm:spPr/>
    </dgm:pt>
    <dgm:pt modelId="{053DFFE1-04FB-4352-A9FD-BA21E015D042}" type="pres">
      <dgm:prSet presAssocID="{2D7FAECB-789E-492D-9936-774C1F36D745}" presName="desTx" presStyleLbl="revTx" presStyleIdx="7" presStyleCnt="14">
        <dgm:presLayoutVars/>
      </dgm:prSet>
      <dgm:spPr/>
    </dgm:pt>
    <dgm:pt modelId="{6E0CFAC7-15BB-4D3A-A027-1B3B1DA8CCA8}" type="pres">
      <dgm:prSet presAssocID="{8A648B78-A26C-4DC2-9554-DA7169621CEB}" presName="sibTrans" presStyleCnt="0"/>
      <dgm:spPr/>
    </dgm:pt>
    <dgm:pt modelId="{CD11A279-6BDA-4ACE-AE06-232B101E81FA}" type="pres">
      <dgm:prSet presAssocID="{2A70F2FC-6A9F-4A68-B25C-DE9FC192FC34}" presName="compNode" presStyleCnt="0"/>
      <dgm:spPr/>
    </dgm:pt>
    <dgm:pt modelId="{EF383FCA-B382-4AA0-9A4E-FFA6D330A614}" type="pres">
      <dgm:prSet presAssocID="{2A70F2FC-6A9F-4A68-B25C-DE9FC192FC3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57CBE35B-B1DF-4368-A8D0-630CCDD17A1F}" type="pres">
      <dgm:prSet presAssocID="{2A70F2FC-6A9F-4A68-B25C-DE9FC192FC34}" presName="iconSpace" presStyleCnt="0"/>
      <dgm:spPr/>
    </dgm:pt>
    <dgm:pt modelId="{8B740A57-932E-4FC6-94F6-92759E31F08E}" type="pres">
      <dgm:prSet presAssocID="{2A70F2FC-6A9F-4A68-B25C-DE9FC192FC34}" presName="parTx" presStyleLbl="revTx" presStyleIdx="8" presStyleCnt="14">
        <dgm:presLayoutVars>
          <dgm:chMax val="0"/>
          <dgm:chPref val="0"/>
        </dgm:presLayoutVars>
      </dgm:prSet>
      <dgm:spPr/>
    </dgm:pt>
    <dgm:pt modelId="{436B2BDA-612D-41B3-B12E-B3D19007C077}" type="pres">
      <dgm:prSet presAssocID="{2A70F2FC-6A9F-4A68-B25C-DE9FC192FC34}" presName="txSpace" presStyleCnt="0"/>
      <dgm:spPr/>
    </dgm:pt>
    <dgm:pt modelId="{D6DEE7F3-53FA-4796-9FB3-1E9AB70871A7}" type="pres">
      <dgm:prSet presAssocID="{2A70F2FC-6A9F-4A68-B25C-DE9FC192FC34}" presName="desTx" presStyleLbl="revTx" presStyleIdx="9" presStyleCnt="14">
        <dgm:presLayoutVars/>
      </dgm:prSet>
      <dgm:spPr/>
    </dgm:pt>
    <dgm:pt modelId="{D37E4E8F-6997-4549-B0D6-F4DFDEE8EBFB}" type="pres">
      <dgm:prSet presAssocID="{3AC2A2FE-43E8-4E27-A480-90F25A287475}" presName="sibTrans" presStyleCnt="0"/>
      <dgm:spPr/>
    </dgm:pt>
    <dgm:pt modelId="{724382AB-EC1A-49CB-80A6-574111FF2C84}" type="pres">
      <dgm:prSet presAssocID="{0B9B5EB4-749F-43F6-A2E7-243C7A24DEE1}" presName="compNode" presStyleCnt="0"/>
      <dgm:spPr/>
    </dgm:pt>
    <dgm:pt modelId="{5082334D-F0CC-4BE5-B1C1-34AF0E59BF36}" type="pres">
      <dgm:prSet presAssocID="{0B9B5EB4-749F-43F6-A2E7-243C7A24DEE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8830D80D-A700-43EC-A46B-2F4C4AC6E9CF}" type="pres">
      <dgm:prSet presAssocID="{0B9B5EB4-749F-43F6-A2E7-243C7A24DEE1}" presName="iconSpace" presStyleCnt="0"/>
      <dgm:spPr/>
    </dgm:pt>
    <dgm:pt modelId="{04B3E022-A0D0-4D5F-BC75-7FF6D53EF416}" type="pres">
      <dgm:prSet presAssocID="{0B9B5EB4-749F-43F6-A2E7-243C7A24DEE1}" presName="parTx" presStyleLbl="revTx" presStyleIdx="10" presStyleCnt="14">
        <dgm:presLayoutVars>
          <dgm:chMax val="0"/>
          <dgm:chPref val="0"/>
        </dgm:presLayoutVars>
      </dgm:prSet>
      <dgm:spPr/>
    </dgm:pt>
    <dgm:pt modelId="{FD2469E3-E3BD-4A72-90DF-232EB9EEBE8A}" type="pres">
      <dgm:prSet presAssocID="{0B9B5EB4-749F-43F6-A2E7-243C7A24DEE1}" presName="txSpace" presStyleCnt="0"/>
      <dgm:spPr/>
    </dgm:pt>
    <dgm:pt modelId="{F03A7C07-F3EA-415E-AB5C-BA1898F7E81A}" type="pres">
      <dgm:prSet presAssocID="{0B9B5EB4-749F-43F6-A2E7-243C7A24DEE1}" presName="desTx" presStyleLbl="revTx" presStyleIdx="11" presStyleCnt="14">
        <dgm:presLayoutVars/>
      </dgm:prSet>
      <dgm:spPr/>
    </dgm:pt>
    <dgm:pt modelId="{4DB899B3-267B-4305-8568-D6B0A8AD3A77}" type="pres">
      <dgm:prSet presAssocID="{581BB6D3-30D7-49EA-B870-0546E907A49A}" presName="sibTrans" presStyleCnt="0"/>
      <dgm:spPr/>
    </dgm:pt>
    <dgm:pt modelId="{D8A02F6B-2D1F-4A36-9011-1523606DE680}" type="pres">
      <dgm:prSet presAssocID="{27552B0C-EB9C-4A68-B463-486FBD7E83F8}" presName="compNode" presStyleCnt="0"/>
      <dgm:spPr/>
    </dgm:pt>
    <dgm:pt modelId="{D7A1B699-7DD8-4C8C-BF0B-DF8A47E8AF72}" type="pres">
      <dgm:prSet presAssocID="{27552B0C-EB9C-4A68-B463-486FBD7E83F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C7FD012-307C-4F57-BB8F-EF56C4C7D83B}" type="pres">
      <dgm:prSet presAssocID="{27552B0C-EB9C-4A68-B463-486FBD7E83F8}" presName="iconSpace" presStyleCnt="0"/>
      <dgm:spPr/>
    </dgm:pt>
    <dgm:pt modelId="{2F011CF9-8662-4EB6-90E9-CFBF627DB75B}" type="pres">
      <dgm:prSet presAssocID="{27552B0C-EB9C-4A68-B463-486FBD7E83F8}" presName="parTx" presStyleLbl="revTx" presStyleIdx="12" presStyleCnt="14">
        <dgm:presLayoutVars>
          <dgm:chMax val="0"/>
          <dgm:chPref val="0"/>
        </dgm:presLayoutVars>
      </dgm:prSet>
      <dgm:spPr/>
    </dgm:pt>
    <dgm:pt modelId="{E2B31FA7-1D00-46EA-BD4C-CC2133464F47}" type="pres">
      <dgm:prSet presAssocID="{27552B0C-EB9C-4A68-B463-486FBD7E83F8}" presName="txSpace" presStyleCnt="0"/>
      <dgm:spPr/>
    </dgm:pt>
    <dgm:pt modelId="{FA9F0193-2FC2-4B99-A493-DA4F61614CAB}" type="pres">
      <dgm:prSet presAssocID="{27552B0C-EB9C-4A68-B463-486FBD7E83F8}" presName="desTx" presStyleLbl="revTx" presStyleIdx="13" presStyleCnt="14">
        <dgm:presLayoutVars/>
      </dgm:prSet>
      <dgm:spPr/>
    </dgm:pt>
  </dgm:ptLst>
  <dgm:cxnLst>
    <dgm:cxn modelId="{80A42313-A9A0-4934-90AE-D0535708E461}" srcId="{126A1A3F-000C-489F-8EC5-4B9323892198}" destId="{04D65393-5BEB-47A2-B850-DD965D71EF6B}" srcOrd="0" destOrd="0" parTransId="{CD2030D3-5631-4B3C-9AD0-8EBEF1B2A382}" sibTransId="{3FD7C9A0-7ADF-4E8D-9C2C-F3F7B18F540B}"/>
    <dgm:cxn modelId="{6B193B19-3762-403D-B16D-6DE752579C26}" srcId="{126A1A3F-000C-489F-8EC5-4B9323892198}" destId="{67B5B4F0-C92F-43AE-A99E-10EDAEE25316}" srcOrd="2" destOrd="0" parTransId="{B7D430A1-60FD-4242-A2C8-C85D0086DF03}" sibTransId="{0CA92982-7AA9-4D92-91B5-A36792A8564A}"/>
    <dgm:cxn modelId="{EBE24C6C-42D4-4271-81B2-147C50C323EB}" type="presOf" srcId="{126A1A3F-000C-489F-8EC5-4B9323892198}" destId="{C4F3A09A-850E-4670-A70E-C5BDC97074C6}" srcOrd="0" destOrd="0" presId="urn:microsoft.com/office/officeart/2018/2/layout/IconLabelDescriptionList"/>
    <dgm:cxn modelId="{3CC0AC50-ACE3-48C4-A437-4A65DC0FB9B9}" type="presOf" srcId="{C7A2F123-8D16-4D2A-A916-34122F256D4E}" destId="{D6DEE7F3-53FA-4796-9FB3-1E9AB70871A7}" srcOrd="0" destOrd="4" presId="urn:microsoft.com/office/officeart/2018/2/layout/IconLabelDescriptionList"/>
    <dgm:cxn modelId="{B6F1D371-D861-4275-BBE8-24C75D98CF86}" srcId="{2A70F2FC-6A9F-4A68-B25C-DE9FC192FC34}" destId="{CFE00FAB-C3CA-443D-B871-394C9446DB66}" srcOrd="2" destOrd="0" parTransId="{30454A7E-EDD3-4EE2-BAA4-D8A0A88F8BFB}" sibTransId="{2B401FD0-34AB-411B-9B21-B75D67BD9850}"/>
    <dgm:cxn modelId="{C6B2A180-5348-447C-AEA8-F985B3E67E16}" type="presOf" srcId="{27552B0C-EB9C-4A68-B463-486FBD7E83F8}" destId="{2F011CF9-8662-4EB6-90E9-CFBF627DB75B}" srcOrd="0" destOrd="0" presId="urn:microsoft.com/office/officeart/2018/2/layout/IconLabelDescriptionList"/>
    <dgm:cxn modelId="{F7EFA281-F458-4ECB-91C2-68F2A9F943C7}" srcId="{126A1A3F-000C-489F-8EC5-4B9323892198}" destId="{2A70F2FC-6A9F-4A68-B25C-DE9FC192FC34}" srcOrd="4" destOrd="0" parTransId="{F9D6A845-FB35-4835-98E8-A76991AC83B1}" sibTransId="{3AC2A2FE-43E8-4E27-A480-90F25A287475}"/>
    <dgm:cxn modelId="{D4995885-16E5-4FD8-901A-00D489EEFDF1}" type="presOf" srcId="{2D7FAECB-789E-492D-9936-774C1F36D745}" destId="{FEA62BF6-71FE-4FD3-B2FB-52D0348DFDC5}" srcOrd="0" destOrd="0" presId="urn:microsoft.com/office/officeart/2018/2/layout/IconLabelDescriptionList"/>
    <dgm:cxn modelId="{212E399B-7BEC-416E-8DCA-2966384EA035}" type="presOf" srcId="{0B9B5EB4-749F-43F6-A2E7-243C7A24DEE1}" destId="{04B3E022-A0D0-4D5F-BC75-7FF6D53EF416}" srcOrd="0" destOrd="0" presId="urn:microsoft.com/office/officeart/2018/2/layout/IconLabelDescriptionList"/>
    <dgm:cxn modelId="{44A1319E-9B4E-4CD1-9BEB-8B5926D0713A}" type="presOf" srcId="{04D65393-5BEB-47A2-B850-DD965D71EF6B}" destId="{2B698561-77E5-479F-9628-2849B6534BE7}" srcOrd="0" destOrd="0" presId="urn:microsoft.com/office/officeart/2018/2/layout/IconLabelDescriptionList"/>
    <dgm:cxn modelId="{7F47BC9E-2936-44B7-A913-982C426CC606}" srcId="{2A70F2FC-6A9F-4A68-B25C-DE9FC192FC34}" destId="{F2901747-9A59-41AA-8C47-564F262BFC36}" srcOrd="3" destOrd="0" parTransId="{67E146A2-9D9F-4ADE-BC50-338EDDFB06BA}" sibTransId="{C0138D10-84E8-42EF-B778-6CAE87478C72}"/>
    <dgm:cxn modelId="{2056859F-D759-48C0-B187-7CA0730F0FF8}" srcId="{126A1A3F-000C-489F-8EC5-4B9323892198}" destId="{2D7FAECB-789E-492D-9936-774C1F36D745}" srcOrd="3" destOrd="0" parTransId="{3EC366A9-4F67-42CB-8993-082D0958F0EF}" sibTransId="{8A648B78-A26C-4DC2-9554-DA7169621CEB}"/>
    <dgm:cxn modelId="{C11235A5-7C75-4270-B490-C3B8AA79EAC7}" type="presOf" srcId="{67B5B4F0-C92F-43AE-A99E-10EDAEE25316}" destId="{FC306F61-73B7-4D15-A2CC-BB3E0422847E}" srcOrd="0" destOrd="0" presId="urn:microsoft.com/office/officeart/2018/2/layout/IconLabelDescriptionList"/>
    <dgm:cxn modelId="{2E0857A6-3507-4CB1-8BB5-6D9431AF38A6}" srcId="{2A70F2FC-6A9F-4A68-B25C-DE9FC192FC34}" destId="{AB5788A4-88FD-4382-81A8-39C400D45BC1}" srcOrd="1" destOrd="0" parTransId="{A591FD67-54A0-4F2D-A610-CDD985CFB4A2}" sibTransId="{2301BA6B-03B1-4C19-87AC-23E4371757DB}"/>
    <dgm:cxn modelId="{F57CF1AF-0F28-456D-A79B-9CAAEDB943EE}" srcId="{126A1A3F-000C-489F-8EC5-4B9323892198}" destId="{27552B0C-EB9C-4A68-B463-486FBD7E83F8}" srcOrd="6" destOrd="0" parTransId="{DCC2F0A1-9BFB-4D48-82C0-127EA0DE4038}" sibTransId="{18997C43-CC3D-4FC1-AFE0-85233FBB0458}"/>
    <dgm:cxn modelId="{0F61F0BA-0506-4280-BAFC-4FAFDFACDC64}" srcId="{2A70F2FC-6A9F-4A68-B25C-DE9FC192FC34}" destId="{AC9D1496-E7F2-48B8-A06A-4F32B18720FA}" srcOrd="0" destOrd="0" parTransId="{440672C3-B678-4AC5-815C-5DF8496D571A}" sibTransId="{90EE97A5-9EBA-4A64-9509-B8593BF83373}"/>
    <dgm:cxn modelId="{ACAAD5BD-A435-4AF7-8181-A0B6F7983B4B}" type="presOf" srcId="{707A5997-56C2-4D66-96AD-0F864BD26496}" destId="{2CE37CC9-02F3-446A-9CC1-3A61F2684FF8}" srcOrd="0" destOrd="0" presId="urn:microsoft.com/office/officeart/2018/2/layout/IconLabelDescriptionList"/>
    <dgm:cxn modelId="{77C759C3-4A91-478A-BAEF-0CF038BD46CC}" type="presOf" srcId="{AC9D1496-E7F2-48B8-A06A-4F32B18720FA}" destId="{D6DEE7F3-53FA-4796-9FB3-1E9AB70871A7}" srcOrd="0" destOrd="0" presId="urn:microsoft.com/office/officeart/2018/2/layout/IconLabelDescriptionList"/>
    <dgm:cxn modelId="{51EFFAC6-6E04-48D3-9B65-06BE56240C9C}" type="presOf" srcId="{2A70F2FC-6A9F-4A68-B25C-DE9FC192FC34}" destId="{8B740A57-932E-4FC6-94F6-92759E31F08E}" srcOrd="0" destOrd="0" presId="urn:microsoft.com/office/officeart/2018/2/layout/IconLabelDescriptionList"/>
    <dgm:cxn modelId="{9EA7B4C7-EA81-46C4-BA81-D9E5445FE7A2}" srcId="{2A70F2FC-6A9F-4A68-B25C-DE9FC192FC34}" destId="{C7A2F123-8D16-4D2A-A916-34122F256D4E}" srcOrd="4" destOrd="0" parTransId="{4BB19CFB-91A6-4BF3-AA43-D29D0C1AD2C4}" sibTransId="{A3FE8352-1E7A-476F-B63B-9ED6DB91F8A8}"/>
    <dgm:cxn modelId="{0BE95DCF-4942-466A-92F6-357D74F4D6AD}" srcId="{126A1A3F-000C-489F-8EC5-4B9323892198}" destId="{707A5997-56C2-4D66-96AD-0F864BD26496}" srcOrd="1" destOrd="0" parTransId="{4D5F5988-D1E2-4982-9765-D0A8FEA331CF}" sibTransId="{8B9A6E43-1599-4C6D-A6B8-E2FD66874F8D}"/>
    <dgm:cxn modelId="{8110A2D5-ED4F-4573-9522-8F40D36F8321}" type="presOf" srcId="{F2901747-9A59-41AA-8C47-564F262BFC36}" destId="{D6DEE7F3-53FA-4796-9FB3-1E9AB70871A7}" srcOrd="0" destOrd="3" presId="urn:microsoft.com/office/officeart/2018/2/layout/IconLabelDescriptionList"/>
    <dgm:cxn modelId="{5D23ABD9-9189-49AF-A6D8-E6470A4D6B1F}" srcId="{126A1A3F-000C-489F-8EC5-4B9323892198}" destId="{0B9B5EB4-749F-43F6-A2E7-243C7A24DEE1}" srcOrd="5" destOrd="0" parTransId="{6DD509C4-D190-4F54-866C-72E46D6EA69E}" sibTransId="{581BB6D3-30D7-49EA-B870-0546E907A49A}"/>
    <dgm:cxn modelId="{D47304DD-451D-4EED-A4DE-5274E0E408AE}" type="presOf" srcId="{CFE00FAB-C3CA-443D-B871-394C9446DB66}" destId="{D6DEE7F3-53FA-4796-9FB3-1E9AB70871A7}" srcOrd="0" destOrd="2" presId="urn:microsoft.com/office/officeart/2018/2/layout/IconLabelDescriptionList"/>
    <dgm:cxn modelId="{BA161CDD-3504-41BD-A9E8-BA60A78D7AAB}" type="presOf" srcId="{AB5788A4-88FD-4382-81A8-39C400D45BC1}" destId="{D6DEE7F3-53FA-4796-9FB3-1E9AB70871A7}" srcOrd="0" destOrd="1" presId="urn:microsoft.com/office/officeart/2018/2/layout/IconLabelDescriptionList"/>
    <dgm:cxn modelId="{FDB45237-7C97-4AF3-905C-0DCEF36A1417}" type="presParOf" srcId="{C4F3A09A-850E-4670-A70E-C5BDC97074C6}" destId="{FF3946B5-722B-49F0-98E0-4386B9E2807C}" srcOrd="0" destOrd="0" presId="urn:microsoft.com/office/officeart/2018/2/layout/IconLabelDescriptionList"/>
    <dgm:cxn modelId="{EB0198A4-851E-4768-815E-6503678B8D54}" type="presParOf" srcId="{FF3946B5-722B-49F0-98E0-4386B9E2807C}" destId="{08A1213B-6D68-4986-B112-33322E8C4BD3}" srcOrd="0" destOrd="0" presId="urn:microsoft.com/office/officeart/2018/2/layout/IconLabelDescriptionList"/>
    <dgm:cxn modelId="{4BE07B20-918B-4073-A913-4AF4ADE568FB}" type="presParOf" srcId="{FF3946B5-722B-49F0-98E0-4386B9E2807C}" destId="{008C4EB0-4E9E-4BA9-8B3F-6E24FEE3F336}" srcOrd="1" destOrd="0" presId="urn:microsoft.com/office/officeart/2018/2/layout/IconLabelDescriptionList"/>
    <dgm:cxn modelId="{15E8D974-B50D-46E1-AA3D-3CEBABA74629}" type="presParOf" srcId="{FF3946B5-722B-49F0-98E0-4386B9E2807C}" destId="{2B698561-77E5-479F-9628-2849B6534BE7}" srcOrd="2" destOrd="0" presId="urn:microsoft.com/office/officeart/2018/2/layout/IconLabelDescriptionList"/>
    <dgm:cxn modelId="{8698963B-1282-46E0-9192-5133F1071741}" type="presParOf" srcId="{FF3946B5-722B-49F0-98E0-4386B9E2807C}" destId="{14645777-0203-4810-A8D7-96A8D6E34F95}" srcOrd="3" destOrd="0" presId="urn:microsoft.com/office/officeart/2018/2/layout/IconLabelDescriptionList"/>
    <dgm:cxn modelId="{8A727DCD-3D19-4ACE-965F-1C3BBD9694F3}" type="presParOf" srcId="{FF3946B5-722B-49F0-98E0-4386B9E2807C}" destId="{66D90E0A-1CF3-4F12-AA85-CFF035A84983}" srcOrd="4" destOrd="0" presId="urn:microsoft.com/office/officeart/2018/2/layout/IconLabelDescriptionList"/>
    <dgm:cxn modelId="{3AD45629-03A6-477B-8AFF-57E1ED64727D}" type="presParOf" srcId="{C4F3A09A-850E-4670-A70E-C5BDC97074C6}" destId="{8DF5DC92-AEE2-4D6B-9A46-C66D5EA99586}" srcOrd="1" destOrd="0" presId="urn:microsoft.com/office/officeart/2018/2/layout/IconLabelDescriptionList"/>
    <dgm:cxn modelId="{F2638345-0B46-493A-A98B-D414CECB1098}" type="presParOf" srcId="{C4F3A09A-850E-4670-A70E-C5BDC97074C6}" destId="{1F894DF4-CFC6-4CDE-B71E-F536959BCE4F}" srcOrd="2" destOrd="0" presId="urn:microsoft.com/office/officeart/2018/2/layout/IconLabelDescriptionList"/>
    <dgm:cxn modelId="{6C49CD16-C3C5-4AA4-B706-060849E603B4}" type="presParOf" srcId="{1F894DF4-CFC6-4CDE-B71E-F536959BCE4F}" destId="{E7710693-FF0D-42DB-A99E-E0D38A1176F4}" srcOrd="0" destOrd="0" presId="urn:microsoft.com/office/officeart/2018/2/layout/IconLabelDescriptionList"/>
    <dgm:cxn modelId="{0489980C-13F0-4CF8-BF29-4CC64B88B90D}" type="presParOf" srcId="{1F894DF4-CFC6-4CDE-B71E-F536959BCE4F}" destId="{D9C82648-6C84-4EE0-A6AB-71BD204A3EE8}" srcOrd="1" destOrd="0" presId="urn:microsoft.com/office/officeart/2018/2/layout/IconLabelDescriptionList"/>
    <dgm:cxn modelId="{E57FE4B6-C45D-4476-B982-F4E19A796173}" type="presParOf" srcId="{1F894DF4-CFC6-4CDE-B71E-F536959BCE4F}" destId="{2CE37CC9-02F3-446A-9CC1-3A61F2684FF8}" srcOrd="2" destOrd="0" presId="urn:microsoft.com/office/officeart/2018/2/layout/IconLabelDescriptionList"/>
    <dgm:cxn modelId="{FA5D4AEA-EC1B-4A7D-AE5A-0769C2DCA975}" type="presParOf" srcId="{1F894DF4-CFC6-4CDE-B71E-F536959BCE4F}" destId="{B8B4C057-F93C-41BE-9C7C-24D18E9F10D5}" srcOrd="3" destOrd="0" presId="urn:microsoft.com/office/officeart/2018/2/layout/IconLabelDescriptionList"/>
    <dgm:cxn modelId="{7A681B06-A676-4983-82E0-76D140FDABB0}" type="presParOf" srcId="{1F894DF4-CFC6-4CDE-B71E-F536959BCE4F}" destId="{6C11E356-9696-4702-92E5-0B3614309556}" srcOrd="4" destOrd="0" presId="urn:microsoft.com/office/officeart/2018/2/layout/IconLabelDescriptionList"/>
    <dgm:cxn modelId="{850579C1-E83F-4DC7-9E87-1AA73AECFE54}" type="presParOf" srcId="{C4F3A09A-850E-4670-A70E-C5BDC97074C6}" destId="{20EEA12A-553F-4E0D-974D-8D173F14A9B9}" srcOrd="3" destOrd="0" presId="urn:microsoft.com/office/officeart/2018/2/layout/IconLabelDescriptionList"/>
    <dgm:cxn modelId="{D4666DF1-C718-4FE5-9028-878501AC08BB}" type="presParOf" srcId="{C4F3A09A-850E-4670-A70E-C5BDC97074C6}" destId="{8DA99B7D-B5F7-4AF6-AD8C-4F6BE34593E0}" srcOrd="4" destOrd="0" presId="urn:microsoft.com/office/officeart/2018/2/layout/IconLabelDescriptionList"/>
    <dgm:cxn modelId="{1BFA528D-253B-4345-96DA-14F9124A904B}" type="presParOf" srcId="{8DA99B7D-B5F7-4AF6-AD8C-4F6BE34593E0}" destId="{694881DC-C1A0-4D4F-90AB-C191F4A7FD29}" srcOrd="0" destOrd="0" presId="urn:microsoft.com/office/officeart/2018/2/layout/IconLabelDescriptionList"/>
    <dgm:cxn modelId="{73A6F2C7-5E66-49CA-90E1-8E09FED036F4}" type="presParOf" srcId="{8DA99B7D-B5F7-4AF6-AD8C-4F6BE34593E0}" destId="{20BED7E4-F5D2-45C2-86DF-444B444B3BA8}" srcOrd="1" destOrd="0" presId="urn:microsoft.com/office/officeart/2018/2/layout/IconLabelDescriptionList"/>
    <dgm:cxn modelId="{F88FCEA9-3A90-4742-A4C8-7A653172DAE2}" type="presParOf" srcId="{8DA99B7D-B5F7-4AF6-AD8C-4F6BE34593E0}" destId="{FC306F61-73B7-4D15-A2CC-BB3E0422847E}" srcOrd="2" destOrd="0" presId="urn:microsoft.com/office/officeart/2018/2/layout/IconLabelDescriptionList"/>
    <dgm:cxn modelId="{A628E66B-1013-4713-8D34-01F5E8A08D5D}" type="presParOf" srcId="{8DA99B7D-B5F7-4AF6-AD8C-4F6BE34593E0}" destId="{7C844CE5-058E-4D8F-92ED-60AF9AADA7EC}" srcOrd="3" destOrd="0" presId="urn:microsoft.com/office/officeart/2018/2/layout/IconLabelDescriptionList"/>
    <dgm:cxn modelId="{85DC7DBB-4B34-4764-94A9-40B37C973D1B}" type="presParOf" srcId="{8DA99B7D-B5F7-4AF6-AD8C-4F6BE34593E0}" destId="{0AC38050-4403-40E4-B64D-9A450F22C82A}" srcOrd="4" destOrd="0" presId="urn:microsoft.com/office/officeart/2018/2/layout/IconLabelDescriptionList"/>
    <dgm:cxn modelId="{02A9E905-6D82-4BF0-8D89-752B3A8C7330}" type="presParOf" srcId="{C4F3A09A-850E-4670-A70E-C5BDC97074C6}" destId="{10225ABA-606C-4683-B528-14476AC53D5F}" srcOrd="5" destOrd="0" presId="urn:microsoft.com/office/officeart/2018/2/layout/IconLabelDescriptionList"/>
    <dgm:cxn modelId="{F014AFE4-12AB-4CB2-99AB-8D15A60277A3}" type="presParOf" srcId="{C4F3A09A-850E-4670-A70E-C5BDC97074C6}" destId="{6E5515E1-721F-4968-BFEC-BC1A68107773}" srcOrd="6" destOrd="0" presId="urn:microsoft.com/office/officeart/2018/2/layout/IconLabelDescriptionList"/>
    <dgm:cxn modelId="{895375BC-1D18-444E-9FDB-A3E4D91A63AF}" type="presParOf" srcId="{6E5515E1-721F-4968-BFEC-BC1A68107773}" destId="{D4C607A3-BE1D-45F7-8C07-57B93F912E4B}" srcOrd="0" destOrd="0" presId="urn:microsoft.com/office/officeart/2018/2/layout/IconLabelDescriptionList"/>
    <dgm:cxn modelId="{1F4BF6D5-F987-46F8-B2ED-A6BAFFC8B2E1}" type="presParOf" srcId="{6E5515E1-721F-4968-BFEC-BC1A68107773}" destId="{5B6B50BE-8BFF-44BB-B3FF-961C7658E961}" srcOrd="1" destOrd="0" presId="urn:microsoft.com/office/officeart/2018/2/layout/IconLabelDescriptionList"/>
    <dgm:cxn modelId="{86B23F55-66CA-4895-B7EB-6F523182BB2B}" type="presParOf" srcId="{6E5515E1-721F-4968-BFEC-BC1A68107773}" destId="{FEA62BF6-71FE-4FD3-B2FB-52D0348DFDC5}" srcOrd="2" destOrd="0" presId="urn:microsoft.com/office/officeart/2018/2/layout/IconLabelDescriptionList"/>
    <dgm:cxn modelId="{887FE959-B565-4DB8-9758-7C4981DE6561}" type="presParOf" srcId="{6E5515E1-721F-4968-BFEC-BC1A68107773}" destId="{A4412D7B-9F26-4C53-9AAB-BF774DD964C7}" srcOrd="3" destOrd="0" presId="urn:microsoft.com/office/officeart/2018/2/layout/IconLabelDescriptionList"/>
    <dgm:cxn modelId="{4BD20109-31F5-40B3-9B77-5153BC06CCDD}" type="presParOf" srcId="{6E5515E1-721F-4968-BFEC-BC1A68107773}" destId="{053DFFE1-04FB-4352-A9FD-BA21E015D042}" srcOrd="4" destOrd="0" presId="urn:microsoft.com/office/officeart/2018/2/layout/IconLabelDescriptionList"/>
    <dgm:cxn modelId="{8FDF6C98-EDFC-4BFD-9F31-8F65D0A5F94C}" type="presParOf" srcId="{C4F3A09A-850E-4670-A70E-C5BDC97074C6}" destId="{6E0CFAC7-15BB-4D3A-A027-1B3B1DA8CCA8}" srcOrd="7" destOrd="0" presId="urn:microsoft.com/office/officeart/2018/2/layout/IconLabelDescriptionList"/>
    <dgm:cxn modelId="{E06976C9-12D8-4D4F-A120-831B8A499861}" type="presParOf" srcId="{C4F3A09A-850E-4670-A70E-C5BDC97074C6}" destId="{CD11A279-6BDA-4ACE-AE06-232B101E81FA}" srcOrd="8" destOrd="0" presId="urn:microsoft.com/office/officeart/2018/2/layout/IconLabelDescriptionList"/>
    <dgm:cxn modelId="{59051630-5C0D-4120-A501-D3EB982D8D27}" type="presParOf" srcId="{CD11A279-6BDA-4ACE-AE06-232B101E81FA}" destId="{EF383FCA-B382-4AA0-9A4E-FFA6D330A614}" srcOrd="0" destOrd="0" presId="urn:microsoft.com/office/officeart/2018/2/layout/IconLabelDescriptionList"/>
    <dgm:cxn modelId="{16FFC251-FEF1-4F55-B7BC-1F74C06AFFD7}" type="presParOf" srcId="{CD11A279-6BDA-4ACE-AE06-232B101E81FA}" destId="{57CBE35B-B1DF-4368-A8D0-630CCDD17A1F}" srcOrd="1" destOrd="0" presId="urn:microsoft.com/office/officeart/2018/2/layout/IconLabelDescriptionList"/>
    <dgm:cxn modelId="{201B109A-3F83-4E5D-820E-8DF2E01EB5D4}" type="presParOf" srcId="{CD11A279-6BDA-4ACE-AE06-232B101E81FA}" destId="{8B740A57-932E-4FC6-94F6-92759E31F08E}" srcOrd="2" destOrd="0" presId="urn:microsoft.com/office/officeart/2018/2/layout/IconLabelDescriptionList"/>
    <dgm:cxn modelId="{731E0DDB-1760-49CE-A2DA-F13C6FEA9035}" type="presParOf" srcId="{CD11A279-6BDA-4ACE-AE06-232B101E81FA}" destId="{436B2BDA-612D-41B3-B12E-B3D19007C077}" srcOrd="3" destOrd="0" presId="urn:microsoft.com/office/officeart/2018/2/layout/IconLabelDescriptionList"/>
    <dgm:cxn modelId="{35716A19-5D5D-4657-964E-7E80DAC175BE}" type="presParOf" srcId="{CD11A279-6BDA-4ACE-AE06-232B101E81FA}" destId="{D6DEE7F3-53FA-4796-9FB3-1E9AB70871A7}" srcOrd="4" destOrd="0" presId="urn:microsoft.com/office/officeart/2018/2/layout/IconLabelDescriptionList"/>
    <dgm:cxn modelId="{14FBE8E0-F8CD-4C45-8A89-1BEC3CDAB45C}" type="presParOf" srcId="{C4F3A09A-850E-4670-A70E-C5BDC97074C6}" destId="{D37E4E8F-6997-4549-B0D6-F4DFDEE8EBFB}" srcOrd="9" destOrd="0" presId="urn:microsoft.com/office/officeart/2018/2/layout/IconLabelDescriptionList"/>
    <dgm:cxn modelId="{7B943844-A8C6-4F89-88A1-76A0AB9C1525}" type="presParOf" srcId="{C4F3A09A-850E-4670-A70E-C5BDC97074C6}" destId="{724382AB-EC1A-49CB-80A6-574111FF2C84}" srcOrd="10" destOrd="0" presId="urn:microsoft.com/office/officeart/2018/2/layout/IconLabelDescriptionList"/>
    <dgm:cxn modelId="{182F579B-631B-4E40-8B83-5B5AD4A2755A}" type="presParOf" srcId="{724382AB-EC1A-49CB-80A6-574111FF2C84}" destId="{5082334D-F0CC-4BE5-B1C1-34AF0E59BF36}" srcOrd="0" destOrd="0" presId="urn:microsoft.com/office/officeart/2018/2/layout/IconLabelDescriptionList"/>
    <dgm:cxn modelId="{59B97BEF-BEAA-4D9B-98D7-0873C3D67B79}" type="presParOf" srcId="{724382AB-EC1A-49CB-80A6-574111FF2C84}" destId="{8830D80D-A700-43EC-A46B-2F4C4AC6E9CF}" srcOrd="1" destOrd="0" presId="urn:microsoft.com/office/officeart/2018/2/layout/IconLabelDescriptionList"/>
    <dgm:cxn modelId="{06A39055-A361-42AC-B46F-0246FD3FF48E}" type="presParOf" srcId="{724382AB-EC1A-49CB-80A6-574111FF2C84}" destId="{04B3E022-A0D0-4D5F-BC75-7FF6D53EF416}" srcOrd="2" destOrd="0" presId="urn:microsoft.com/office/officeart/2018/2/layout/IconLabelDescriptionList"/>
    <dgm:cxn modelId="{A6996ED0-4634-4AA7-A65F-3A24175C8968}" type="presParOf" srcId="{724382AB-EC1A-49CB-80A6-574111FF2C84}" destId="{FD2469E3-E3BD-4A72-90DF-232EB9EEBE8A}" srcOrd="3" destOrd="0" presId="urn:microsoft.com/office/officeart/2018/2/layout/IconLabelDescriptionList"/>
    <dgm:cxn modelId="{7BC2E965-F91C-4F3F-9D71-FCE3060C4DA3}" type="presParOf" srcId="{724382AB-EC1A-49CB-80A6-574111FF2C84}" destId="{F03A7C07-F3EA-415E-AB5C-BA1898F7E81A}" srcOrd="4" destOrd="0" presId="urn:microsoft.com/office/officeart/2018/2/layout/IconLabelDescriptionList"/>
    <dgm:cxn modelId="{0C33A145-843E-4B5A-B384-843839C921AD}" type="presParOf" srcId="{C4F3A09A-850E-4670-A70E-C5BDC97074C6}" destId="{4DB899B3-267B-4305-8568-D6B0A8AD3A77}" srcOrd="11" destOrd="0" presId="urn:microsoft.com/office/officeart/2018/2/layout/IconLabelDescriptionList"/>
    <dgm:cxn modelId="{ECCEC0E1-ECC5-439C-9434-EB2A50DD0075}" type="presParOf" srcId="{C4F3A09A-850E-4670-A70E-C5BDC97074C6}" destId="{D8A02F6B-2D1F-4A36-9011-1523606DE680}" srcOrd="12" destOrd="0" presId="urn:microsoft.com/office/officeart/2018/2/layout/IconLabelDescriptionList"/>
    <dgm:cxn modelId="{FF0C587E-32F7-4AD7-A017-C94797BA735E}" type="presParOf" srcId="{D8A02F6B-2D1F-4A36-9011-1523606DE680}" destId="{D7A1B699-7DD8-4C8C-BF0B-DF8A47E8AF72}" srcOrd="0" destOrd="0" presId="urn:microsoft.com/office/officeart/2018/2/layout/IconLabelDescriptionList"/>
    <dgm:cxn modelId="{AF273D4E-BC20-4211-B7AE-4B375D1AB00A}" type="presParOf" srcId="{D8A02F6B-2D1F-4A36-9011-1523606DE680}" destId="{CC7FD012-307C-4F57-BB8F-EF56C4C7D83B}" srcOrd="1" destOrd="0" presId="urn:microsoft.com/office/officeart/2018/2/layout/IconLabelDescriptionList"/>
    <dgm:cxn modelId="{C497B2D8-CA9F-4A26-99F6-BD1899E47AA1}" type="presParOf" srcId="{D8A02F6B-2D1F-4A36-9011-1523606DE680}" destId="{2F011CF9-8662-4EB6-90E9-CFBF627DB75B}" srcOrd="2" destOrd="0" presId="urn:microsoft.com/office/officeart/2018/2/layout/IconLabelDescriptionList"/>
    <dgm:cxn modelId="{37912A12-6F90-403B-9F14-9A3C8189753E}" type="presParOf" srcId="{D8A02F6B-2D1F-4A36-9011-1523606DE680}" destId="{E2B31FA7-1D00-46EA-BD4C-CC2133464F47}" srcOrd="3" destOrd="0" presId="urn:microsoft.com/office/officeart/2018/2/layout/IconLabelDescriptionList"/>
    <dgm:cxn modelId="{6650AF04-E459-4BE8-935B-ED2DA185C967}" type="presParOf" srcId="{D8A02F6B-2D1F-4A36-9011-1523606DE680}" destId="{FA9F0193-2FC2-4B99-A493-DA4F61614CA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1213B-6D68-4986-B112-33322E8C4BD3}">
      <dsp:nvSpPr>
        <dsp:cNvPr id="0" name=""/>
        <dsp:cNvSpPr/>
      </dsp:nvSpPr>
      <dsp:spPr>
        <a:xfrm>
          <a:off x="12604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98561-77E5-479F-9628-2849B6534BE7}">
      <dsp:nvSpPr>
        <dsp:cNvPr id="0" name=""/>
        <dsp:cNvSpPr/>
      </dsp:nvSpPr>
      <dsp:spPr>
        <a:xfrm>
          <a:off x="12604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Elephant"/>
            </a:rPr>
            <a:t>Problem </a:t>
          </a:r>
          <a:r>
            <a:rPr lang="en-US" sz="1400" b="1" kern="1200"/>
            <a:t>Statement</a:t>
          </a:r>
          <a:endParaRPr lang="en-US" sz="1400" b="1" kern="1200">
            <a:latin typeface="Elephant"/>
          </a:endParaRPr>
        </a:p>
      </dsp:txBody>
      <dsp:txXfrm>
        <a:off x="12604" y="1550406"/>
        <a:ext cx="1303154" cy="464702"/>
      </dsp:txXfrm>
    </dsp:sp>
    <dsp:sp modelId="{66D90E0A-1CF3-4F12-AA85-CFF035A84983}">
      <dsp:nvSpPr>
        <dsp:cNvPr id="0" name=""/>
        <dsp:cNvSpPr/>
      </dsp:nvSpPr>
      <dsp:spPr>
        <a:xfrm>
          <a:off x="12604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10693-FF0D-42DB-A99E-E0D38A1176F4}">
      <dsp:nvSpPr>
        <dsp:cNvPr id="0" name=""/>
        <dsp:cNvSpPr/>
      </dsp:nvSpPr>
      <dsp:spPr>
        <a:xfrm>
          <a:off x="1543810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37CC9-02F3-446A-9CC1-3A61F2684FF8}">
      <dsp:nvSpPr>
        <dsp:cNvPr id="0" name=""/>
        <dsp:cNvSpPr/>
      </dsp:nvSpPr>
      <dsp:spPr>
        <a:xfrm>
          <a:off x="1543810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Problem</a:t>
          </a:r>
          <a:endParaRPr lang="en-US" sz="1400" kern="1200"/>
        </a:p>
      </dsp:txBody>
      <dsp:txXfrm>
        <a:off x="1543810" y="1550406"/>
        <a:ext cx="1303154" cy="464702"/>
      </dsp:txXfrm>
    </dsp:sp>
    <dsp:sp modelId="{6C11E356-9696-4702-92E5-0B3614309556}">
      <dsp:nvSpPr>
        <dsp:cNvPr id="0" name=""/>
        <dsp:cNvSpPr/>
      </dsp:nvSpPr>
      <dsp:spPr>
        <a:xfrm>
          <a:off x="1543810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881DC-C1A0-4D4F-90AB-C191F4A7FD29}">
      <dsp:nvSpPr>
        <dsp:cNvPr id="0" name=""/>
        <dsp:cNvSpPr/>
      </dsp:nvSpPr>
      <dsp:spPr>
        <a:xfrm>
          <a:off x="3075016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06F61-73B7-4D15-A2CC-BB3E0422847E}">
      <dsp:nvSpPr>
        <dsp:cNvPr id="0" name=""/>
        <dsp:cNvSpPr/>
      </dsp:nvSpPr>
      <dsp:spPr>
        <a:xfrm>
          <a:off x="3075016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Solution</a:t>
          </a:r>
          <a:endParaRPr lang="en-US" sz="1400" kern="1200"/>
        </a:p>
      </dsp:txBody>
      <dsp:txXfrm>
        <a:off x="3075016" y="1550406"/>
        <a:ext cx="1303154" cy="464702"/>
      </dsp:txXfrm>
    </dsp:sp>
    <dsp:sp modelId="{0AC38050-4403-40E4-B64D-9A450F22C82A}">
      <dsp:nvSpPr>
        <dsp:cNvPr id="0" name=""/>
        <dsp:cNvSpPr/>
      </dsp:nvSpPr>
      <dsp:spPr>
        <a:xfrm>
          <a:off x="3075016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C607A3-BE1D-45F7-8C07-57B93F912E4B}">
      <dsp:nvSpPr>
        <dsp:cNvPr id="0" name=""/>
        <dsp:cNvSpPr/>
      </dsp:nvSpPr>
      <dsp:spPr>
        <a:xfrm>
          <a:off x="4606222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2BF6-71FE-4FD3-B2FB-52D0348DFDC5}">
      <dsp:nvSpPr>
        <dsp:cNvPr id="0" name=""/>
        <dsp:cNvSpPr/>
      </dsp:nvSpPr>
      <dsp:spPr>
        <a:xfrm>
          <a:off x="4606222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Technologies</a:t>
          </a:r>
          <a:endParaRPr lang="en-US" sz="1400" kern="1200"/>
        </a:p>
      </dsp:txBody>
      <dsp:txXfrm>
        <a:off x="4606222" y="1550406"/>
        <a:ext cx="1303154" cy="464702"/>
      </dsp:txXfrm>
    </dsp:sp>
    <dsp:sp modelId="{053DFFE1-04FB-4352-A9FD-BA21E015D042}">
      <dsp:nvSpPr>
        <dsp:cNvPr id="0" name=""/>
        <dsp:cNvSpPr/>
      </dsp:nvSpPr>
      <dsp:spPr>
        <a:xfrm>
          <a:off x="4606222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83FCA-B382-4AA0-9A4E-FFA6D330A614}">
      <dsp:nvSpPr>
        <dsp:cNvPr id="0" name=""/>
        <dsp:cNvSpPr/>
      </dsp:nvSpPr>
      <dsp:spPr>
        <a:xfrm>
          <a:off x="6137429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40A57-932E-4FC6-94F6-92759E31F08E}">
      <dsp:nvSpPr>
        <dsp:cNvPr id="0" name=""/>
        <dsp:cNvSpPr/>
      </dsp:nvSpPr>
      <dsp:spPr>
        <a:xfrm>
          <a:off x="6137429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Contracts:</a:t>
          </a:r>
          <a:r>
            <a:rPr lang="en-US" sz="1400" b="1" kern="1200">
              <a:latin typeface="Elephant"/>
            </a:rPr>
            <a:t> </a:t>
          </a:r>
          <a:endParaRPr lang="en-US" sz="1400" kern="1200"/>
        </a:p>
      </dsp:txBody>
      <dsp:txXfrm>
        <a:off x="6137429" y="1550406"/>
        <a:ext cx="1303154" cy="464702"/>
      </dsp:txXfrm>
    </dsp:sp>
    <dsp:sp modelId="{D6DEE7F3-53FA-4796-9FB3-1E9AB70871A7}">
      <dsp:nvSpPr>
        <dsp:cNvPr id="0" name=""/>
        <dsp:cNvSpPr/>
      </dsp:nvSpPr>
      <dsp:spPr>
        <a:xfrm>
          <a:off x="6137429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Reward Token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err="1"/>
            <a:t>Nft</a:t>
          </a:r>
          <a:r>
            <a:rPr lang="en-US" sz="1100" b="1" i="1" kern="1200"/>
            <a:t> 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Staking 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RSVP Event</a:t>
          </a:r>
          <a:endParaRPr lang="en-US" sz="1100" b="1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Event Safe</a:t>
          </a:r>
          <a:endParaRPr lang="en-US" sz="1100" kern="1200"/>
        </a:p>
      </dsp:txBody>
      <dsp:txXfrm>
        <a:off x="6137429" y="2058257"/>
        <a:ext cx="1303154" cy="1100730"/>
      </dsp:txXfrm>
    </dsp:sp>
    <dsp:sp modelId="{5082334D-F0CC-4BE5-B1C1-34AF0E59BF36}">
      <dsp:nvSpPr>
        <dsp:cNvPr id="0" name=""/>
        <dsp:cNvSpPr/>
      </dsp:nvSpPr>
      <dsp:spPr>
        <a:xfrm>
          <a:off x="7668635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3E022-A0D0-4D5F-BC75-7FF6D53EF416}">
      <dsp:nvSpPr>
        <dsp:cNvPr id="0" name=""/>
        <dsp:cNvSpPr/>
      </dsp:nvSpPr>
      <dsp:spPr>
        <a:xfrm>
          <a:off x="7668635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Frontend/Testing</a:t>
          </a:r>
          <a:endParaRPr lang="en-US" sz="1400" kern="1200"/>
        </a:p>
      </dsp:txBody>
      <dsp:txXfrm>
        <a:off x="7668635" y="1550406"/>
        <a:ext cx="1303154" cy="464702"/>
      </dsp:txXfrm>
    </dsp:sp>
    <dsp:sp modelId="{F03A7C07-F3EA-415E-AB5C-BA1898F7E81A}">
      <dsp:nvSpPr>
        <dsp:cNvPr id="0" name=""/>
        <dsp:cNvSpPr/>
      </dsp:nvSpPr>
      <dsp:spPr>
        <a:xfrm>
          <a:off x="7668635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A1B699-7DD8-4C8C-BF0B-DF8A47E8AF72}">
      <dsp:nvSpPr>
        <dsp:cNvPr id="0" name=""/>
        <dsp:cNvSpPr/>
      </dsp:nvSpPr>
      <dsp:spPr>
        <a:xfrm>
          <a:off x="9199841" y="1001531"/>
          <a:ext cx="456103" cy="4561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11CF9-8662-4EB6-90E9-CFBF627DB75B}">
      <dsp:nvSpPr>
        <dsp:cNvPr id="0" name=""/>
        <dsp:cNvSpPr/>
      </dsp:nvSpPr>
      <dsp:spPr>
        <a:xfrm>
          <a:off x="9199841" y="1550406"/>
          <a:ext cx="1303154" cy="46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Questions</a:t>
          </a:r>
          <a:endParaRPr lang="en-US" sz="1400" kern="1200"/>
        </a:p>
      </dsp:txBody>
      <dsp:txXfrm>
        <a:off x="9199841" y="1550406"/>
        <a:ext cx="1303154" cy="464702"/>
      </dsp:txXfrm>
    </dsp:sp>
    <dsp:sp modelId="{FA9F0193-2FC2-4B99-A493-DA4F61614CAB}">
      <dsp:nvSpPr>
        <dsp:cNvPr id="0" name=""/>
        <dsp:cNvSpPr/>
      </dsp:nvSpPr>
      <dsp:spPr>
        <a:xfrm>
          <a:off x="9199841" y="2058257"/>
          <a:ext cx="1303154" cy="1100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conclusion-reason-final-end-5859031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post-it-note/t/thank-you.html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question-board-chalk-school-1262378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range.biz/fx/texture-pattern-curves-effect-white-24878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onsa.pl/wiki/Problem" TargetMode="Externa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45" y="1189845"/>
            <a:ext cx="3886200" cy="2717198"/>
          </a:xfrm>
        </p:spPr>
        <p:txBody>
          <a:bodyPr anchor="b">
            <a:normAutofit/>
          </a:bodyPr>
          <a:lstStyle/>
          <a:p>
            <a:r>
              <a:rPr lang="en-US" sz="4400" b="1"/>
              <a:t>EVENT STAKING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FE7B43-E598-456B-B8BC-91436E96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725989" y="0"/>
            <a:ext cx="6918528" cy="6309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645" y="4043991"/>
            <a:ext cx="3886200" cy="1334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>
                <a:latin typeface="Elephant (bold italic)"/>
                <a:ea typeface="+mj-ea"/>
                <a:cs typeface="+mj-cs"/>
              </a:rPr>
              <a:t>GROUP 4</a:t>
            </a:r>
            <a:endParaRPr lang="en-US" i="1">
              <a:latin typeface="Elephant (bold italic)"/>
              <a:ea typeface="+mj-ea"/>
              <a:cs typeface="+mj-cs"/>
            </a:endParaRPr>
          </a:p>
        </p:txBody>
      </p:sp>
      <p:sp>
        <p:nvSpPr>
          <p:cNvPr id="42" name="Date Placeholder 4">
            <a:extLst>
              <a:ext uri="{FF2B5EF4-FFF2-40B4-BE49-F238E27FC236}">
                <a16:creationId xmlns:a16="http://schemas.microsoft.com/office/drawing/2014/main" id="{B765B6DC-9DB8-40F6-3896-3570C2E2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07/26/2022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87260ACA-4A2D-8DB0-0FA5-EDF6E9A3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FF5C170C-77CE-2673-AF06-0D74EFD4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3" name="Date Placeholder 4" hidden="1">
            <a:extLst>
              <a:ext uri="{FF2B5EF4-FFF2-40B4-BE49-F238E27FC236}">
                <a16:creationId xmlns:a16="http://schemas.microsoft.com/office/drawing/2014/main" id="{E6379EC6-2C79-112E-2A90-549E6B01D8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C4AC-15D7-4782-A8BF-E4580AD5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165554"/>
            <a:ext cx="10515600" cy="1325563"/>
          </a:xfrm>
        </p:spPr>
        <p:txBody>
          <a:bodyPr/>
          <a:lstStyle/>
          <a:p>
            <a:r>
              <a:rPr lang="en-US"/>
              <a:t> </a:t>
            </a:r>
            <a:r>
              <a:rPr lang="en-US" sz="3000">
                <a:latin typeface="Elephant"/>
                <a:cs typeface="Times New Roman"/>
              </a:rPr>
              <a:t>EVENT SAFE , STACKING, RSVP CONTRACT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5D28-EABD-43E3-86D9-BD672DB9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A0B9-38AD-43CA-822D-2324E67E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088C-72A7-41AB-9383-8FF81117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E18220F-E891-EEDC-B16C-4195627D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1860410"/>
            <a:ext cx="10744199" cy="44978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7A46FD-1B0B-46F6-3D7D-9D97CFFAB585}"/>
              </a:ext>
            </a:extLst>
          </p:cNvPr>
          <p:cNvSpPr txBox="1">
            <a:spLocks/>
          </p:cNvSpPr>
          <p:nvPr/>
        </p:nvSpPr>
        <p:spPr>
          <a:xfrm>
            <a:off x="527958" y="1433741"/>
            <a:ext cx="5907311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Elephant"/>
                <a:ea typeface="+mn-ea"/>
                <a:cs typeface="+mn-cs"/>
              </a:rPr>
              <a:t>Contract Compile &amp; Deploy transaction record</a:t>
            </a:r>
          </a:p>
        </p:txBody>
      </p:sp>
      <p:pic>
        <p:nvPicPr>
          <p:cNvPr id="10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75D9249D-86FB-AB55-9932-68C5B45B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114" y="1115642"/>
            <a:ext cx="2108201" cy="7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4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5D15-1C48-41CC-B036-C2B3EBBD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0"/>
              <a:t>                  </a:t>
            </a:r>
            <a:r>
              <a:rPr lang="en-US" sz="3600" i="0"/>
              <a:t>COMPILATION AND DEPLOYMENT OF SMART CONTRACTS</a:t>
            </a:r>
            <a:br>
              <a:rPr lang="en-US" sz="3600"/>
            </a:br>
            <a:r>
              <a:rPr lang="en-US" sz="3600"/>
              <a:t>                         </a:t>
            </a:r>
            <a:r>
              <a:rPr lang="en-US" sz="3600" b="1"/>
              <a:t>(Video Recording )</a:t>
            </a:r>
          </a:p>
        </p:txBody>
      </p:sp>
      <p:pic>
        <p:nvPicPr>
          <p:cNvPr id="7" name="RSVP_demo">
            <a:hlinkClick r:id="" action="ppaction://media"/>
            <a:extLst>
              <a:ext uri="{FF2B5EF4-FFF2-40B4-BE49-F238E27FC236}">
                <a16:creationId xmlns:a16="http://schemas.microsoft.com/office/drawing/2014/main" id="{84701B6A-C4CF-45B5-BE4F-A26E4B4D2D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0726" y="1824338"/>
            <a:ext cx="4628591" cy="4178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98953-AAF4-42F0-B23F-350D37BC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D58FD-197C-4014-A8F1-4E8F99DB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9261D-A66C-483D-B59D-A1E7F75E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0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5D28-EABD-43E3-86D9-BD672DB9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A0B9-38AD-43CA-822D-2324E67E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088C-72A7-41AB-9383-8FF81117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D22C415-EA6F-29E2-17F4-2DA4D0A6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2" y="1344986"/>
            <a:ext cx="6707414" cy="1727812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0887C0D2-2812-E60E-F92D-50EC2A84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58" y="2991190"/>
            <a:ext cx="6707413" cy="3733119"/>
          </a:xfrm>
          <a:prstGeom prst="rect">
            <a:avLst/>
          </a:prstGeom>
        </p:spPr>
      </p:pic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3D7E3B-E258-4F6C-BE5F-C48D9BF9D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53" t="240" r="415" b="240"/>
          <a:stretch/>
        </p:blipFill>
        <p:spPr>
          <a:xfrm>
            <a:off x="7028544" y="1344840"/>
            <a:ext cx="5097541" cy="376518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9F8B6D-AAA4-120B-A154-4CD0AA3B3A81}"/>
              </a:ext>
            </a:extLst>
          </p:cNvPr>
          <p:cNvSpPr txBox="1">
            <a:spLocks/>
          </p:cNvSpPr>
          <p:nvPr/>
        </p:nvSpPr>
        <p:spPr>
          <a:xfrm>
            <a:off x="6977742" y="544738"/>
            <a:ext cx="4845957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0" err="1"/>
              <a:t>Metamask</a:t>
            </a:r>
            <a:r>
              <a:rPr lang="en-US" sz="1300" i="0"/>
              <a:t> contract Deployment &amp; account balance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839AB20-1B87-C126-772E-F0FFDD2D2847}"/>
              </a:ext>
            </a:extLst>
          </p:cNvPr>
          <p:cNvSpPr txBox="1">
            <a:spLocks/>
          </p:cNvSpPr>
          <p:nvPr/>
        </p:nvSpPr>
        <p:spPr>
          <a:xfrm>
            <a:off x="165099" y="590096"/>
            <a:ext cx="4845957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0"/>
              <a:t>Ganache gas usage record and Transactions Hash</a:t>
            </a:r>
          </a:p>
        </p:txBody>
      </p:sp>
    </p:spTree>
    <p:extLst>
      <p:ext uri="{BB962C8B-B14F-4D97-AF65-F5344CB8AC3E}">
        <p14:creationId xmlns:p14="http://schemas.microsoft.com/office/powerpoint/2010/main" val="147519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74AD-6B9E-49D9-9299-A3AD76C1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FRONT  END 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39586-E966-45E6-AC17-762A43263F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Create:</a:t>
            </a:r>
          </a:p>
          <a:p>
            <a:pPr lvl="1"/>
            <a:r>
              <a:rPr lang="en-US"/>
              <a:t>Construct</a:t>
            </a:r>
          </a:p>
          <a:p>
            <a:pPr lvl="1"/>
            <a:r>
              <a:rPr lang="en-US"/>
              <a:t>ERC721</a:t>
            </a:r>
          </a:p>
          <a:p>
            <a:pPr lvl="1"/>
            <a:r>
              <a:rPr lang="en-US"/>
              <a:t>Unclaimed</a:t>
            </a:r>
          </a:p>
          <a:p>
            <a:pPr lvl="2"/>
            <a:r>
              <a:rPr lang="en-US"/>
              <a:t>Distribution</a:t>
            </a:r>
          </a:p>
          <a:p>
            <a:pPr lvl="2"/>
            <a:r>
              <a:rPr lang="en-US"/>
              <a:t>Validation</a:t>
            </a:r>
          </a:p>
          <a:p>
            <a:pPr lvl="2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D38D9-295B-252E-4495-059B14959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RSVP</a:t>
            </a:r>
            <a:endParaRPr lang="en-US"/>
          </a:p>
          <a:p>
            <a:pPr lvl="1"/>
            <a:r>
              <a:rPr lang="en-US"/>
              <a:t>Validation</a:t>
            </a:r>
          </a:p>
          <a:p>
            <a:pPr lvl="2"/>
            <a:r>
              <a:rPr lang="en-US"/>
              <a:t>Balance check</a:t>
            </a:r>
          </a:p>
          <a:p>
            <a:pPr lvl="1"/>
            <a:r>
              <a:rPr lang="en-US"/>
              <a:t>Pay fee</a:t>
            </a:r>
          </a:p>
          <a:p>
            <a:pPr lvl="2"/>
            <a:r>
              <a:rPr lang="en-US"/>
              <a:t>ERC720</a:t>
            </a:r>
          </a:p>
          <a:p>
            <a:pPr lvl="2"/>
            <a:r>
              <a:rPr lang="en-US" err="1"/>
              <a:t>OpenZeppelin</a:t>
            </a:r>
            <a:endParaRPr lang="en-US"/>
          </a:p>
          <a:p>
            <a:pPr lvl="1"/>
            <a:r>
              <a:rPr lang="en-US"/>
              <a:t>Pool check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7C87-63EF-479C-8947-BE320A78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0AB7-CA75-4F1D-A797-53C68DBA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D0566-5F65-4DC4-82CD-215ECAF3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5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74AD-6B9E-49D9-9299-A3AD76C1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FRONT  END  PLATFORM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D38D9-295B-252E-4495-059B14959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7C87-63EF-479C-8947-BE320A78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0AB7-CA75-4F1D-A797-53C68DBA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D0566-5F65-4DC4-82CD-215ECAF3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5E41883D-D46A-66F9-09BA-C500D9BA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8" y="2104907"/>
            <a:ext cx="4934860" cy="2640930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D2CDE2A0-F383-6224-3B32-5D63C0B8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1" y="2104203"/>
            <a:ext cx="4934858" cy="26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1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74AD-6B9E-49D9-9299-A3AD76C1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FRONT  END  PLATFORM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4D38D9-295B-252E-4495-059B14959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7C87-63EF-479C-8947-BE320A78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0AB7-CA75-4F1D-A797-53C68DBA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D0566-5F65-4DC4-82CD-215ECAF3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0137D7-ABBB-629C-7989-14470988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96" y="1337484"/>
            <a:ext cx="7538223" cy="49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7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030" r="9030"/>
          <a:stretch/>
        </p:blipFill>
        <p:spPr>
          <a:xfrm>
            <a:off x="231595" y="1031748"/>
            <a:ext cx="6105136" cy="4191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Problem: </a:t>
            </a:r>
            <a:br>
              <a:rPr lang="en-US">
                <a:latin typeface="Elephant"/>
                <a:ea typeface="+mj-lt"/>
                <a:cs typeface="+mj-lt"/>
              </a:rPr>
            </a:br>
            <a:r>
              <a:rPr lang="en-US" sz="1800" i="0">
                <a:latin typeface="Century Gothic"/>
                <a:ea typeface="+mj-lt"/>
                <a:cs typeface="+mj-lt"/>
              </a:rPr>
              <a:t>- Inconsistent event attendance: disincentivizing hosts</a:t>
            </a:r>
            <a:endParaRPr lang="en-US"/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i="1">
                <a:latin typeface="Elephant"/>
              </a:rPr>
              <a:t>Solution</a:t>
            </a:r>
            <a:r>
              <a:rPr lang="en-US"/>
              <a:t>: </a:t>
            </a:r>
          </a:p>
          <a:p>
            <a:r>
              <a:rPr lang="en-US"/>
              <a:t>- </a:t>
            </a:r>
            <a:r>
              <a:rPr lang="en-US">
                <a:ea typeface="+mn-lt"/>
                <a:cs typeface="+mn-lt"/>
              </a:rPr>
              <a:t>A Solidity, smart contract supported, event planning platform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Event Staking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2050" name="Picture 2" descr="17,053 Next Steps Stock Photos and Images - 123RF">
            <a:extLst>
              <a:ext uri="{FF2B5EF4-FFF2-40B4-BE49-F238E27FC236}">
                <a16:creationId xmlns:a16="http://schemas.microsoft.com/office/drawing/2014/main" id="{6851F3EF-0568-45E3-97E0-23D54485D1F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1629" y="-14061"/>
            <a:ext cx="1853476" cy="170072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Content Placeholder 3">
            <a:extLst>
              <a:ext uri="{FF2B5EF4-FFF2-40B4-BE49-F238E27FC236}">
                <a16:creationId xmlns:a16="http://schemas.microsoft.com/office/drawing/2014/main" id="{065CB9B2-998D-7A40-F09A-66557C876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1589" y="1567181"/>
            <a:ext cx="5944686" cy="4605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>
                <a:latin typeface="+mj-lt"/>
                <a:ea typeface="+mj-ea"/>
                <a:cs typeface="+mj-cs"/>
              </a:rPr>
              <a:t>Build the staking event platforms in Metaverse &amp; </a:t>
            </a:r>
            <a:r>
              <a:rPr lang="en-US" sz="1800" err="1">
                <a:latin typeface="+mj-lt"/>
                <a:ea typeface="+mj-ea"/>
                <a:cs typeface="+mj-cs"/>
              </a:rPr>
              <a:t>Decentraland</a:t>
            </a:r>
            <a:r>
              <a:rPr lang="en-US" sz="1800">
                <a:latin typeface="+mj-lt"/>
                <a:ea typeface="+mj-ea"/>
                <a:cs typeface="+mj-cs"/>
              </a:rPr>
              <a:t> (MANA)</a:t>
            </a:r>
            <a:endParaRPr lang="en-US" sz="1800">
              <a:ea typeface="+mj-ea"/>
              <a:cs typeface="+mj-cs"/>
            </a:endParaRPr>
          </a:p>
          <a:p>
            <a:r>
              <a:rPr lang="en-US" sz="1300">
                <a:latin typeface="+mj-lt"/>
                <a:ea typeface="+mj-ea"/>
                <a:cs typeface="+mj-cs"/>
              </a:rPr>
              <a:t>Benefits : Unlimited attendees, the metaverse can host events of any size, from small team building activities to large corporate anniversaries. A participant can visit retail stores or attend virtual events.  This can help boost employee engagement and enhanced networking.</a:t>
            </a:r>
            <a:endParaRPr lang="en-US" sz="1300">
              <a:latin typeface="Century Gothic"/>
              <a:ea typeface="+mj-ea"/>
              <a:cs typeface="+mj-cs"/>
            </a:endParaRPr>
          </a:p>
          <a:p>
            <a:r>
              <a:rPr lang="en-US" sz="1300">
                <a:latin typeface="Elephant"/>
                <a:ea typeface="+mn-lt"/>
                <a:cs typeface="+mn-lt"/>
              </a:rPr>
              <a:t>Browser based : Users</a:t>
            </a:r>
            <a:r>
              <a:rPr lang="en-US" sz="1300">
                <a:latin typeface="+mj-lt"/>
                <a:ea typeface="+mj-ea"/>
                <a:cs typeface="+mj-cs"/>
              </a:rPr>
              <a:t> can join from any computer or mobile device. No hardware or VR Goggles required. No software/apps download needed.</a:t>
            </a:r>
          </a:p>
          <a:p>
            <a:r>
              <a:rPr lang="en-US" sz="1300" err="1">
                <a:latin typeface="Elephant"/>
                <a:ea typeface="+mn-lt"/>
                <a:cs typeface="+mn-lt"/>
              </a:rPr>
              <a:t>Decentraland</a:t>
            </a:r>
            <a:r>
              <a:rPr lang="en-US" sz="1300">
                <a:latin typeface="Elephant"/>
                <a:ea typeface="+mn-lt"/>
                <a:cs typeface="+mn-lt"/>
              </a:rPr>
              <a:t> is a decentralized virtual reality platform built on the Ethereum blockchain network. governed by a Decentralized Autonomous Organization (DAO), collaborate with them to build staking event platforms. </a:t>
            </a:r>
          </a:p>
          <a:p>
            <a:r>
              <a:rPr lang="en-US" sz="1300">
                <a:latin typeface="Elephant"/>
                <a:ea typeface="+mn-lt"/>
                <a:cs typeface="+mn-lt"/>
              </a:rPr>
              <a:t>Event Use case : Concerts, casino, Sports, Marketplace, digital assets (land, good, NFT arts).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2055DF5-7DA8-2494-5A56-108D190D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54248"/>
            <a:ext cx="5881913" cy="33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BFF1-5A8D-4FA6-ACB9-BD860EAB5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                TEAM</a:t>
            </a:r>
          </a:p>
        </p:txBody>
      </p:sp>
      <p:pic>
        <p:nvPicPr>
          <p:cNvPr id="3074" name="Picture 2" descr="9,827 Team Building Stock Photos, Pictures &amp; Royalty-Free Images - iStock">
            <a:extLst>
              <a:ext uri="{FF2B5EF4-FFF2-40B4-BE49-F238E27FC236}">
                <a16:creationId xmlns:a16="http://schemas.microsoft.com/office/drawing/2014/main" id="{B5A0FC24-4FF6-48B1-9232-822803BFF61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r="6609" b="-3"/>
          <a:stretch/>
        </p:blipFill>
        <p:spPr bwMode="auto">
          <a:xfrm>
            <a:off x="838200" y="2011680"/>
            <a:ext cx="4937760" cy="41605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68021-D9C6-42A0-978F-9AE9B9FC6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>
            <a:normAutofit/>
          </a:bodyPr>
          <a:lstStyle/>
          <a:p>
            <a:r>
              <a:rPr lang="en-US" b="1"/>
              <a:t>OLGA KORYACHEK</a:t>
            </a:r>
          </a:p>
          <a:p>
            <a:r>
              <a:rPr lang="en-US" b="1"/>
              <a:t>ARTHUR LOVETTE </a:t>
            </a:r>
          </a:p>
          <a:p>
            <a:r>
              <a:rPr lang="en-US" b="1"/>
              <a:t>KHAING THWE</a:t>
            </a:r>
          </a:p>
          <a:p>
            <a:r>
              <a:rPr lang="en-US" b="1"/>
              <a:t>MARCO BERTONE</a:t>
            </a:r>
          </a:p>
          <a:p>
            <a:r>
              <a:rPr lang="en-US" b="1"/>
              <a:t>MAUREEN CALLAHAN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B4BA-BE9F-4164-A72F-F4A4A2A3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4DDC5-56F1-435B-87F6-7948BC81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6D261-CB9F-4881-8BA6-BC827367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135B9CF-BD8E-40D7-9BC2-A503F6A86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" y="550416"/>
            <a:ext cx="11772900" cy="562178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49758-101E-4C2F-B8C5-8C87B8D7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26EB1-70A7-473C-947A-1AFA877A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02B45-066D-4D62-B3EF-1B2A3057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5" y="1028700"/>
            <a:ext cx="11028485" cy="661988"/>
          </a:xfrm>
        </p:spPr>
        <p:txBody>
          <a:bodyPr anchor="ctr">
            <a:normAutofit fontScale="90000"/>
          </a:bodyPr>
          <a:lstStyle/>
          <a:p>
            <a:r>
              <a:rPr lang="en-US"/>
              <a:t>Agenda</a:t>
            </a:r>
            <a:br>
              <a:rPr lang="en-US" sz="3600"/>
            </a:br>
            <a:br>
              <a:rPr lang="en-US" sz="2200"/>
            </a:br>
            <a:br>
              <a:rPr lang="en-US" sz="2200"/>
            </a:br>
            <a:endParaRPr lang="en-US" sz="2200"/>
          </a:p>
        </p:txBody>
      </p:sp>
      <p:sp>
        <p:nvSpPr>
          <p:cNvPr id="51" name="Date Placeholder 3">
            <a:extLst>
              <a:ext uri="{FF2B5EF4-FFF2-40B4-BE49-F238E27FC236}">
                <a16:creationId xmlns:a16="http://schemas.microsoft.com/office/drawing/2014/main" id="{ADA6C3F2-ACFA-538F-85E2-3AAAE0EA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9/3/20XX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248150DD-499B-71E9-0925-6727DA8A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3" name="Content Placeholder 4">
            <a:extLst>
              <a:ext uri="{FF2B5EF4-FFF2-40B4-BE49-F238E27FC236}">
                <a16:creationId xmlns:a16="http://schemas.microsoft.com/office/drawing/2014/main" id="{FD389595-CE6A-25E4-EFCE-7DCC943DE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768387"/>
              </p:ext>
            </p:extLst>
          </p:nvPr>
        </p:nvGraphicFramePr>
        <p:xfrm>
          <a:off x="764852" y="2060578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4273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503DD00-AEE7-4DD4-A1C2-63634200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2C7805D-8F3D-40FB-9E4D-8328D57E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-212438" y="365125"/>
            <a:ext cx="11839574" cy="64928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ED839-48DC-4A88-AD3A-9C6E07A2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73E00-5D36-47BA-BAE7-1B22ED1A8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B3D92-4B4E-468C-8F44-62677666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dirty="0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1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2499096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/>
              <a:t>PROBLEM</a:t>
            </a:r>
            <a:br>
              <a:rPr lang="en-US"/>
            </a:br>
            <a:r>
              <a:rPr lang="en-US"/>
              <a:t>STATEMENT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66" y="3011557"/>
            <a:ext cx="6907696" cy="370991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b="1" i="0">
                <a:solidFill>
                  <a:srgbClr val="24292F"/>
                </a:solidFill>
                <a:effectLst/>
              </a:rPr>
              <a:t>In this post-COVID era, attempting to arrange events both virtually and in-person, has become an increasingly daunting task.</a:t>
            </a:r>
          </a:p>
          <a:p>
            <a:pPr algn="l"/>
            <a:r>
              <a:rPr lang="en-US" b="1" i="0">
                <a:solidFill>
                  <a:srgbClr val="24292F"/>
                </a:solidFill>
                <a:effectLst/>
              </a:rPr>
              <a:t>There are many individuals show initial interest by casually RSVPing to a hosted event; however, when the time comes, a fraction, if not a majority, do not attend. This creates a strenuous situation for hosts especially when others are involved such as guest speakers, bands, etc.</a:t>
            </a:r>
          </a:p>
          <a:p>
            <a:pPr algn="l"/>
            <a:r>
              <a:rPr lang="en-US" b="1" i="0">
                <a:solidFill>
                  <a:srgbClr val="24292F"/>
                </a:solidFill>
                <a:effectLst/>
              </a:rPr>
              <a:t>Considering these embarrassing and far too frequent attendance issues, we have created our last project to inspire hope in those hosts selfless enough to bring people back together [safely].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71382" y="6356350"/>
            <a:ext cx="2451651" cy="365125"/>
          </a:xfrm>
        </p:spPr>
        <p:txBody>
          <a:bodyPr/>
          <a:lstStyle/>
          <a:p>
            <a:pPr algn="l"/>
            <a:r>
              <a:rPr lang="en-US"/>
              <a:t>Event Staking</a:t>
            </a:r>
          </a:p>
        </p:txBody>
      </p:sp>
    </p:spTree>
    <p:extLst>
      <p:ext uri="{BB962C8B-B14F-4D97-AF65-F5344CB8AC3E}">
        <p14:creationId xmlns:p14="http://schemas.microsoft.com/office/powerpoint/2010/main" val="171901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703" r="24703"/>
          <a:stretch/>
        </p:blipFill>
        <p:spPr>
          <a:xfrm>
            <a:off x="-9153" y="10"/>
            <a:ext cx="6105136" cy="6240777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2543174"/>
            <a:ext cx="6108192" cy="2390775"/>
          </a:xfrm>
        </p:spPr>
        <p:txBody>
          <a:bodyPr anchor="b">
            <a:normAutofit/>
          </a:bodyPr>
          <a:lstStyle/>
          <a:p>
            <a:r>
              <a:rPr lang="en-US" sz="2400"/>
              <a:t>Inconsistent event attendance promises in a post-COVID era, creating volatility for hosts thus, decreasing event satisfaction and desensitizing hosts.</a:t>
            </a:r>
            <a:br>
              <a:rPr lang="en-US" sz="2400"/>
            </a:br>
            <a:endParaRPr lang="en-US" sz="2400" b="1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DB58A-02DC-467E-8A29-7256CAC9BAFC}"/>
              </a:ext>
            </a:extLst>
          </p:cNvPr>
          <p:cNvSpPr txBox="1"/>
          <p:nvPr/>
        </p:nvSpPr>
        <p:spPr>
          <a:xfrm>
            <a:off x="6095983" y="1438183"/>
            <a:ext cx="387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1" name="Picture Placeholder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AE06CB0-E45B-4762-BD0B-BD5FA59F73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427"/>
          <a:stretch/>
        </p:blipFill>
        <p:spPr>
          <a:xfrm>
            <a:off x="-129789" y="1"/>
            <a:ext cx="4941484" cy="6515100"/>
          </a:xfrm>
          <a:noFill/>
        </p:spPr>
      </p:pic>
    </p:spTree>
    <p:extLst>
      <p:ext uri="{BB962C8B-B14F-4D97-AF65-F5344CB8AC3E}">
        <p14:creationId xmlns:p14="http://schemas.microsoft.com/office/powerpoint/2010/main" val="207953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E05C1443-E8A2-57BC-C11B-61177490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                                                 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F083C6-FB0F-4901-8D43-349C6CB193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17688"/>
            <a:ext cx="5867400" cy="4411662"/>
          </a:xfrm>
          <a:prstGeom prst="rect">
            <a:avLst/>
          </a:prstGeom>
          <a:noFill/>
        </p:spPr>
      </p:pic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F928623-5906-1849-A017-5A458F0F7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0587" y="2175029"/>
            <a:ext cx="6054570" cy="3630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A Solidity, smart contract supported, event planning platform in which guests RSVP and pay a small amount to a decentralized fund. The individuals who RSVP but fail to check in, lose their staked ETH; those who do attend, get their money back and a share of the reward.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3705F-F670-497F-ABAF-5D896913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8C758-704D-4C62-8930-A2B18F13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DF37-D535-4B6E-BB1B-ED85DCB2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5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A9F975-A8C1-49B6-8BD9-610D235F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                    </a:t>
            </a:r>
            <a:r>
              <a:rPr lang="en-US" b="1"/>
              <a:t>TECHNOLOGIES 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DAC0CB1-C515-8793-5C61-11638BAB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6BD23B9-E386-B704-76B2-7F81E10B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4B157F69-52B0-C3BA-B305-56DAC138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9C3FE-594A-4A12-A631-DD7F96A6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14" y="1989490"/>
            <a:ext cx="2674332" cy="717439"/>
          </a:xfrm>
          <a:prstGeom prst="rect">
            <a:avLst/>
          </a:prstGeom>
        </p:spPr>
      </p:pic>
      <p:pic>
        <p:nvPicPr>
          <p:cNvPr id="2050" name="Picture 2" descr="Solidity – Programming language for Smart Contracts – BitcoinWiki">
            <a:extLst>
              <a:ext uri="{FF2B5EF4-FFF2-40B4-BE49-F238E27FC236}">
                <a16:creationId xmlns:a16="http://schemas.microsoft.com/office/drawing/2014/main" id="{465A1A08-26FD-4E73-B972-4F097AB1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13" y="2951653"/>
            <a:ext cx="2331539" cy="13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and • Streamlit">
            <a:extLst>
              <a:ext uri="{FF2B5EF4-FFF2-40B4-BE49-F238E27FC236}">
                <a16:creationId xmlns:a16="http://schemas.microsoft.com/office/drawing/2014/main" id="{73F14857-8270-47A8-9FB3-2AEB14C5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20" y="2535358"/>
            <a:ext cx="28003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 key features that characterize the Web 3.0 | Analytics steps">
            <a:extLst>
              <a:ext uri="{FF2B5EF4-FFF2-40B4-BE49-F238E27FC236}">
                <a16:creationId xmlns:a16="http://schemas.microsoft.com/office/drawing/2014/main" id="{24EA4266-ABCC-4987-979E-B9E2B0B0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71" y="1990524"/>
            <a:ext cx="2395038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ETAMASK LOGO">
            <a:extLst>
              <a:ext uri="{FF2B5EF4-FFF2-40B4-BE49-F238E27FC236}">
                <a16:creationId xmlns:a16="http://schemas.microsoft.com/office/drawing/2014/main" id="{EF8908DC-5B80-4FE3-B053-A074E311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85" y="4798549"/>
            <a:ext cx="2395038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ing Remix Ethereum IDE to deploy Smart Contract on Local Blockchain - DEV  Community">
            <a:extLst>
              <a:ext uri="{FF2B5EF4-FFF2-40B4-BE49-F238E27FC236}">
                <a16:creationId xmlns:a16="http://schemas.microsoft.com/office/drawing/2014/main" id="{5251FC52-C009-4758-8562-06B050950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4" y="4857991"/>
            <a:ext cx="2395038" cy="10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FBB1444A-34F5-87B1-9569-1BC3147CC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757" y="4799995"/>
            <a:ext cx="3024414" cy="11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0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l about smart contracts - iPleaders">
            <a:extLst>
              <a:ext uri="{FF2B5EF4-FFF2-40B4-BE49-F238E27FC236}">
                <a16:creationId xmlns:a16="http://schemas.microsoft.com/office/drawing/2014/main" id="{3D1EBED2-3C43-48AF-B46B-7F684047347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65125"/>
            <a:ext cx="5775960" cy="5991225"/>
          </a:xfrm>
          <a:prstGeom prst="rect">
            <a:avLst/>
          </a:prstGeom>
          <a:solidFill>
            <a:srgbClr val="FFFFFF"/>
          </a:solidFill>
          <a:effectLst>
            <a:reflection endPos="0" dist="50800" dir="5400000" sy="-100000" algn="bl" rotWithShape="0"/>
            <a:softEdge rad="203200"/>
          </a:effectLst>
        </p:spPr>
      </p:pic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584E6A17-FEF5-B4DB-67DC-E19C672AD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5960" y="365125"/>
            <a:ext cx="5580888" cy="5991225"/>
          </a:xfrm>
          <a:effectLst>
            <a:softEdge rad="12700"/>
          </a:effectLst>
        </p:spPr>
        <p:txBody>
          <a:bodyPr/>
          <a:lstStyle/>
          <a:p>
            <a:pPr marL="0" indent="0">
              <a:buNone/>
            </a:pPr>
            <a:r>
              <a:rPr lang="en-US"/>
              <a:t>            </a:t>
            </a:r>
            <a:r>
              <a:rPr lang="en-US" b="1"/>
              <a:t> </a:t>
            </a:r>
          </a:p>
          <a:p>
            <a:pPr marL="0" indent="0">
              <a:buNone/>
            </a:pPr>
            <a:endParaRPr lang="en-US" b="1" u="sng"/>
          </a:p>
          <a:p>
            <a:pPr marL="0" indent="0">
              <a:buNone/>
            </a:pPr>
            <a:r>
              <a:rPr lang="en-US" b="1"/>
              <a:t>           </a:t>
            </a:r>
            <a:r>
              <a:rPr lang="en-US" b="1" u="sng"/>
              <a:t>CONTRACTS</a:t>
            </a:r>
            <a:endParaRPr lang="en-US" u="sng"/>
          </a:p>
          <a:p>
            <a:pPr marL="0" indent="0">
              <a:buNone/>
            </a:pPr>
            <a:endParaRPr lang="en-US" b="1" u="sng"/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/>
              <a:t>Reward contract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 err="1"/>
              <a:t>Nft</a:t>
            </a:r>
            <a:r>
              <a:rPr lang="en-US" b="1"/>
              <a:t> contract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/>
              <a:t>Event safe contract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/>
              <a:t>Staking Contract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1"/>
              <a:t>Rsvp Event contract(MAIN)</a:t>
            </a:r>
          </a:p>
        </p:txBody>
      </p:sp>
      <p:sp>
        <p:nvSpPr>
          <p:cNvPr id="4" name="Date Placeholder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7/27/2022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Event Staking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C4AC-15D7-4782-A8BF-E4580AD5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REWARD CONTRACT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5D28-EABD-43E3-86D9-BD672DB9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BA0B9-38AD-43CA-822D-2324E67E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088C-72A7-41AB-9383-8FF81117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6A528C5-9F22-A19A-34DE-5C489EC43797}"/>
              </a:ext>
            </a:extLst>
          </p:cNvPr>
          <p:cNvSpPr txBox="1">
            <a:spLocks/>
          </p:cNvSpPr>
          <p:nvPr/>
        </p:nvSpPr>
        <p:spPr>
          <a:xfrm>
            <a:off x="194933" y="1595036"/>
            <a:ext cx="11883250" cy="366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Elephant"/>
                <a:ea typeface="Elephant"/>
                <a:cs typeface="Elephant"/>
              </a:rPr>
              <a:t>Reward Contract Compile &amp; Deploy transaction record</a:t>
            </a:r>
            <a:endParaRPr lang="en-US" sz="1800" i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5936ED0-A505-D8AE-CBCA-91AE2D1D5697}"/>
              </a:ext>
            </a:extLst>
          </p:cNvPr>
          <p:cNvSpPr txBox="1">
            <a:spLocks/>
          </p:cNvSpPr>
          <p:nvPr/>
        </p:nvSpPr>
        <p:spPr>
          <a:xfrm>
            <a:off x="6152244" y="2703741"/>
            <a:ext cx="4909455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00" i="0"/>
          </a:p>
        </p:txBody>
      </p:sp>
      <p:pic>
        <p:nvPicPr>
          <p:cNvPr id="3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2F347B6-B546-552B-F9A8-734E83A8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3" y="5513151"/>
            <a:ext cx="2743200" cy="980001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14D004-0720-D119-6907-E8B888F9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9" y="1981048"/>
            <a:ext cx="8994043" cy="33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4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5CEF-1218-4EBB-8984-1001C209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27" y="233517"/>
            <a:ext cx="10515600" cy="1325563"/>
          </a:xfrm>
        </p:spPr>
        <p:txBody>
          <a:bodyPr/>
          <a:lstStyle/>
          <a:p>
            <a:r>
              <a:rPr lang="en-US"/>
              <a:t>                      NFT  CONTRACT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5B26C-B75E-4A7B-9DD1-A4B4344A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7/27/2022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F4270-3CF1-4BCC-8727-B5358EC4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Event Staking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1C2C-51F3-4660-BFF9-945913D1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DE301B-2560-C82F-86F1-089141DC2A6E}"/>
              </a:ext>
            </a:extLst>
          </p:cNvPr>
          <p:cNvSpPr txBox="1">
            <a:spLocks/>
          </p:cNvSpPr>
          <p:nvPr/>
        </p:nvSpPr>
        <p:spPr>
          <a:xfrm>
            <a:off x="6270172" y="2740027"/>
            <a:ext cx="4909455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00" i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EC95A8-C13F-4812-AF29-A4C5153002C7}"/>
              </a:ext>
            </a:extLst>
          </p:cNvPr>
          <p:cNvSpPr txBox="1">
            <a:spLocks/>
          </p:cNvSpPr>
          <p:nvPr/>
        </p:nvSpPr>
        <p:spPr>
          <a:xfrm>
            <a:off x="201385" y="1515382"/>
            <a:ext cx="4845957" cy="391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00" i="0"/>
          </a:p>
        </p:txBody>
      </p:sp>
      <p:pic>
        <p:nvPicPr>
          <p:cNvPr id="3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62C0096-128F-2B50-05F4-768DE9F9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7" y="5375382"/>
            <a:ext cx="2743200" cy="980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58FF8C-876E-0912-C794-095500F75DA3}"/>
              </a:ext>
            </a:extLst>
          </p:cNvPr>
          <p:cNvSpPr txBox="1"/>
          <p:nvPr/>
        </p:nvSpPr>
        <p:spPr>
          <a:xfrm>
            <a:off x="201300" y="1978687"/>
            <a:ext cx="119849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Elephant"/>
              </a:rPr>
              <a:t>NFT Contract Compile &amp; Deploy transaction record</a:t>
            </a:r>
            <a:r>
              <a:rPr lang="en-US">
                <a:latin typeface="Elephant"/>
              </a:rPr>
              <a:t>​</a:t>
            </a:r>
            <a:endParaRPr lang="en-US"/>
          </a:p>
        </p:txBody>
      </p:sp>
      <p:pic>
        <p:nvPicPr>
          <p:cNvPr id="9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9AA0CB-AB67-759B-7A27-724CE3B7D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510" y="2374342"/>
            <a:ext cx="9136447" cy="2828043"/>
          </a:xfrm>
        </p:spPr>
      </p:pic>
    </p:spTree>
    <p:extLst>
      <p:ext uri="{BB962C8B-B14F-4D97-AF65-F5344CB8AC3E}">
        <p14:creationId xmlns:p14="http://schemas.microsoft.com/office/powerpoint/2010/main" val="352899297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FCC198-DBFA-46B2-A241-8E3888E63670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Brush</vt:lpstr>
      <vt:lpstr>EVENT STAKING</vt:lpstr>
      <vt:lpstr>Agenda   </vt:lpstr>
      <vt:lpstr> PROBLEM STATEMENT  </vt:lpstr>
      <vt:lpstr>Inconsistent event attendance promises in a post-COVID era, creating volatility for hosts thus, decreasing event satisfaction and desensitizing hosts. </vt:lpstr>
      <vt:lpstr>                                                   </vt:lpstr>
      <vt:lpstr>                    TECHNOLOGIES </vt:lpstr>
      <vt:lpstr>PowerPoint Presentation</vt:lpstr>
      <vt:lpstr>               REWARD CONTRACT</vt:lpstr>
      <vt:lpstr>                      NFT  CONTRACT</vt:lpstr>
      <vt:lpstr> EVENT SAFE , STACKING, RSVP CONTRACT</vt:lpstr>
      <vt:lpstr>                  COMPILATION AND DEPLOYMENT OF SMART CONTRACTS                          (Video Recording )</vt:lpstr>
      <vt:lpstr>PowerPoint Presentation</vt:lpstr>
      <vt:lpstr>             FRONT  END  PLATFORM</vt:lpstr>
      <vt:lpstr>             FRONT  END  PLATFORM</vt:lpstr>
      <vt:lpstr>             FRONT  END  PLATFORM</vt:lpstr>
      <vt:lpstr>Problem:  - Inconsistent event attendance: disincentivizing hosts </vt:lpstr>
      <vt:lpstr>  </vt:lpstr>
      <vt:lpstr>                TEAM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STAKING</dc:title>
  <dc:creator>maureen kaaria</dc:creator>
  <cp:revision>1</cp:revision>
  <dcterms:created xsi:type="dcterms:W3CDTF">2022-07-26T00:51:57Z</dcterms:created>
  <dcterms:modified xsi:type="dcterms:W3CDTF">2022-07-28T02:35:59Z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